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6858000" cx="9144000"/>
  <p:notesSz cx="7010400" cy="9296400"/>
  <p:embeddedFontLst>
    <p:embeddedFont>
      <p:font typeface="Tahoma"/>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Tahoma-bold.fntdata"/><Relationship Id="rId14" Type="http://schemas.openxmlformats.org/officeDocument/2006/relationships/slide" Target="slides/slide9.xml"/><Relationship Id="rId58" Type="http://schemas.openxmlformats.org/officeDocument/2006/relationships/font" Target="fonts/Tahoma-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8"/>
          </a:xfrm>
          <a:prstGeom prst="rect">
            <a:avLst/>
          </a:prstGeom>
          <a:noFill/>
          <a:ln>
            <a:noFill/>
          </a:ln>
        </p:spPr>
        <p:txBody>
          <a:bodyPr anchorCtr="0" anchor="t" bIns="91425" lIns="91425" rIns="91425" tIns="91425"/>
          <a:lstStyle>
            <a:lvl1pPr indent="0" lvl="0" marL="0" marR="0" rtl="0" algn="l">
              <a:spcBef>
                <a:spcPts val="0"/>
              </a:spcBef>
              <a:spcAft>
                <a:spcPts val="0"/>
              </a:spcAft>
              <a:defRPr/>
            </a:lvl1pPr>
            <a:lvl2pPr indent="0" lvl="1" marL="457200" marR="0" rtl="0" algn="l">
              <a:spcBef>
                <a:spcPts val="0"/>
              </a:spcBef>
              <a:spcAft>
                <a:spcPts val="0"/>
              </a:spcAft>
              <a:defRPr/>
            </a:lvl2pPr>
            <a:lvl3pPr indent="0" lvl="2" marL="914400" marR="0" rtl="0" algn="l">
              <a:spcBef>
                <a:spcPts val="0"/>
              </a:spcBef>
              <a:spcAft>
                <a:spcPts val="0"/>
              </a:spcAft>
              <a:defRPr/>
            </a:lvl3pPr>
            <a:lvl4pPr indent="0" lvl="3" marL="1371600" marR="0" rtl="0" algn="l">
              <a:spcBef>
                <a:spcPts val="0"/>
              </a:spcBef>
              <a:spcAft>
                <a:spcPts val="0"/>
              </a:spcAft>
              <a:defRPr/>
            </a:lvl4pPr>
            <a:lvl5pPr indent="0" lvl="4" marL="1828800" marR="0" rtl="0" algn="l">
              <a:spcBef>
                <a:spcPts val="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 name="Shape 4"/>
          <p:cNvSpPr txBox="1"/>
          <p:nvPr/>
        </p:nvSpPr>
        <p:spPr>
          <a:xfrm>
            <a:off x="3970337" y="0"/>
            <a:ext cx="3038475" cy="465138"/>
          </a:xfrm>
          <a:prstGeom prst="rect">
            <a:avLst/>
          </a:prstGeom>
          <a:noFill/>
          <a:ln>
            <a:noFill/>
          </a:ln>
        </p:spPr>
        <p:txBody>
          <a:bodyPr anchorCtr="0" anchor="t" bIns="91425" lIns="91425" rIns="91425" tIns="91425">
            <a:noAutofit/>
          </a:bodyPr>
          <a:lstStyle/>
          <a:p>
            <a:pPr indent="0" lvl="0" marL="0" marR="0" rtl="0" algn="r">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 name="Shape 5"/>
          <p:cNvSpPr/>
          <p:nvPr>
            <p:ph idx="3"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6" name="Shape 6"/>
          <p:cNvSpPr txBox="1"/>
          <p:nvPr>
            <p:ph idx="1" type="body"/>
          </p:nvPr>
        </p:nvSpPr>
        <p:spPr>
          <a:xfrm>
            <a:off x="701675" y="4416425"/>
            <a:ext cx="5607049" cy="4183063"/>
          </a:xfrm>
          <a:prstGeom prst="rect">
            <a:avLst/>
          </a:prstGeom>
          <a:noFill/>
          <a:ln>
            <a:noFill/>
          </a:ln>
        </p:spPr>
        <p:txBody>
          <a:bodyPr anchorCtr="0" anchor="ctr" bIns="91425" lIns="91425" rIns="91425" tIns="91425"/>
          <a:lstStyle>
            <a:lvl1pPr indent="0" lvl="0" marL="0" marR="0" rtl="0" algn="l">
              <a:spcBef>
                <a:spcPts val="0"/>
              </a:spcBef>
              <a:spcAft>
                <a:spcPts val="0"/>
              </a:spcAft>
              <a:defRPr/>
            </a:lvl1pPr>
            <a:lvl2pPr indent="-285750" lvl="1" marL="742950" marR="0" rtl="0" algn="l">
              <a:spcBef>
                <a:spcPts val="0"/>
              </a:spcBef>
              <a:spcAft>
                <a:spcPts val="0"/>
              </a:spcAft>
              <a:defRPr/>
            </a:lvl2pPr>
            <a:lvl3pPr indent="-228600" lvl="2" marL="1143000" marR="0" rtl="0" algn="l">
              <a:spcBef>
                <a:spcPts val="0"/>
              </a:spcBef>
              <a:spcAft>
                <a:spcPts val="0"/>
              </a:spcAft>
              <a:defRPr/>
            </a:lvl3pPr>
            <a:lvl4pPr indent="-228600" lvl="3" marL="1600200" marR="0" rtl="0" algn="l">
              <a:spcBef>
                <a:spcPts val="0"/>
              </a:spcBef>
              <a:spcAft>
                <a:spcPts val="0"/>
              </a:spcAft>
              <a:defRPr/>
            </a:lvl4pPr>
            <a:lvl5pPr indent="-228600" lvl="4" marL="2057400" marR="0" rtl="0" algn="l">
              <a:spcBef>
                <a:spcPts val="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 name="Shape 7"/>
          <p:cNvSpPr txBox="1"/>
          <p:nvPr/>
        </p:nvSpPr>
        <p:spPr>
          <a:xfrm>
            <a:off x="0" y="8829675"/>
            <a:ext cx="3038475" cy="465138"/>
          </a:xfrm>
          <a:prstGeom prst="rect">
            <a:avLst/>
          </a:prstGeom>
          <a:noFill/>
          <a:ln>
            <a:noFill/>
          </a:ln>
        </p:spPr>
        <p:txBody>
          <a:bodyPr anchorCtr="0" anchor="b" bIns="91425" lIns="91425" rIns="91425"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 name="Shape 8"/>
          <p:cNvSpPr txBox="1"/>
          <p:nvPr>
            <p:ph idx="12" type="sldNum"/>
          </p:nvPr>
        </p:nvSpPr>
        <p:spPr>
          <a:xfrm>
            <a:off x="3970337" y="8829675"/>
            <a:ext cx="3038475" cy="465138"/>
          </a:xfrm>
          <a:prstGeom prst="rect">
            <a:avLst/>
          </a:prstGeom>
          <a:noFill/>
          <a:ln>
            <a:noFill/>
          </a:ln>
        </p:spPr>
        <p:txBody>
          <a:bodyPr anchorCtr="0" anchor="b" bIns="91425" lIns="91425" rIns="91425" tIns="91425">
            <a:noAutofit/>
          </a:bodyPr>
          <a:lstStyle/>
          <a:p>
            <a:pPr indent="0" lvl="0" marL="0" marR="0" rtl="0" algn="l">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spcBef>
                <a:spcPts val="0"/>
              </a:spcBef>
              <a:spcAft>
                <a:spcPts val="0"/>
              </a:spcAft>
              <a:buClr>
                <a:srgbClr val="000000"/>
              </a:buClr>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spcBef>
                <a:spcPts val="0"/>
              </a:spcBef>
              <a:spcAft>
                <a:spcPts val="0"/>
              </a:spcAft>
              <a:buClr>
                <a:srgbClr val="000000"/>
              </a:buClr>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Font typeface="Courier New"/>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2" type="sldNum"/>
          </p:nvPr>
        </p:nvSpPr>
        <p:spPr>
          <a:xfrm>
            <a:off x="3970337" y="8829675"/>
            <a:ext cx="3038475"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167" name="Shape 16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a:noFill/>
          </a:ln>
        </p:spPr>
      </p:sp>
      <p:sp>
        <p:nvSpPr>
          <p:cNvPr id="168" name="Shape 168"/>
          <p:cNvSpPr txBox="1"/>
          <p:nvPr>
            <p:ph idx="1" type="body"/>
          </p:nvPr>
        </p:nvSpPr>
        <p:spPr>
          <a:xfrm>
            <a:off x="935037" y="4416425"/>
            <a:ext cx="5140324"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t/>
            </a:r>
            <a:endParaRPr/>
          </a:p>
        </p:txBody>
      </p:sp>
      <p:sp>
        <p:nvSpPr>
          <p:cNvPr id="228" name="Shape 228"/>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t/>
            </a:r>
            <a:endParaRPr/>
          </a:p>
        </p:txBody>
      </p:sp>
      <p:sp>
        <p:nvSpPr>
          <p:cNvPr id="235" name="Shape 235"/>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a:spcBef>
                <a:spcPts val="0"/>
              </a:spcBef>
              <a:buNone/>
            </a:pPr>
            <a:r>
              <a:rPr lang="en-US"/>
              <a:t>Rational Brain - where learning happens;  Limbic System - emotions tied to learning; Primitive Brain/Brain Stem - survival Flight or Flight (Adrenaline Released)    Limbic System - learning releases Dopamine (reward releases when you learn-  I want to learn more) Seratonin - mood setting chemical - want kids comfortable or it interferes with learning</a:t>
            </a:r>
          </a:p>
        </p:txBody>
      </p:sp>
      <p:sp>
        <p:nvSpPr>
          <p:cNvPr id="243" name="Shape 243"/>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a:spcBef>
                <a:spcPts val="0"/>
              </a:spcBef>
              <a:buNone/>
            </a:pPr>
            <a:r>
              <a:t/>
            </a:r>
            <a:endParaRPr/>
          </a:p>
        </p:txBody>
      </p:sp>
      <p:sp>
        <p:nvSpPr>
          <p:cNvPr id="251" name="Shape 251"/>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t/>
            </a:r>
            <a:endParaRPr/>
          </a:p>
        </p:txBody>
      </p:sp>
      <p:sp>
        <p:nvSpPr>
          <p:cNvPr id="259" name="Shape 259"/>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701675" y="4416425"/>
            <a:ext cx="5607049" cy="4183063"/>
          </a:xfrm>
          <a:prstGeom prst="rect">
            <a:avLst/>
          </a:prstGeom>
        </p:spPr>
        <p:txBody>
          <a:bodyPr anchorCtr="0" anchor="ctr" bIns="91425" lIns="91425" rIns="91425" tIns="91425">
            <a:noAutofit/>
          </a:bodyPr>
          <a:lstStyle/>
          <a:p>
            <a:pPr lvl="0">
              <a:spcBef>
                <a:spcPts val="0"/>
              </a:spcBef>
              <a:buNone/>
            </a:pPr>
            <a:r>
              <a:t/>
            </a:r>
            <a:endParaRPr/>
          </a:p>
        </p:txBody>
      </p:sp>
      <p:sp>
        <p:nvSpPr>
          <p:cNvPr id="266" name="Shape 26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t/>
            </a:r>
            <a:endParaRPr/>
          </a:p>
        </p:txBody>
      </p:sp>
      <p:sp>
        <p:nvSpPr>
          <p:cNvPr id="274" name="Shape 274"/>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a:spcBef>
                <a:spcPts val="0"/>
              </a:spcBef>
              <a:buNone/>
            </a:pPr>
            <a:r>
              <a:rPr lang="en-US"/>
              <a:t>Kids need their sleep!</a:t>
            </a:r>
          </a:p>
        </p:txBody>
      </p:sp>
      <p:sp>
        <p:nvSpPr>
          <p:cNvPr id="281" name="Shape 281"/>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a:spcBef>
                <a:spcPts val="0"/>
              </a:spcBef>
              <a:buNone/>
            </a:pPr>
            <a:r>
              <a:rPr lang="en-US"/>
              <a:t>2006 - the beginning of the new research in brain development throughout a person’s lifetime</a:t>
            </a:r>
          </a:p>
        </p:txBody>
      </p:sp>
      <p:sp>
        <p:nvSpPr>
          <p:cNvPr id="287" name="Shape 287"/>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t/>
            </a:r>
            <a:endParaRPr/>
          </a:p>
        </p:txBody>
      </p:sp>
      <p:sp>
        <p:nvSpPr>
          <p:cNvPr id="294" name="Shape 294"/>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rPr lang="en-US"/>
              <a:t>We want people that work with and for us to do quality work.  </a:t>
            </a:r>
          </a:p>
        </p:txBody>
      </p:sp>
      <p:sp>
        <p:nvSpPr>
          <p:cNvPr id="176" name="Shape 176"/>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rtl="0">
              <a:spcBef>
                <a:spcPts val="0"/>
              </a:spcBef>
              <a:buNone/>
            </a:pPr>
            <a:r>
              <a:rPr lang="en-US"/>
              <a:t>Simple definition of fixed vs growth.  </a:t>
            </a:r>
          </a:p>
          <a:p>
            <a:pPr lvl="0">
              <a:spcBef>
                <a:spcPts val="0"/>
              </a:spcBef>
              <a:buNone/>
            </a:pPr>
            <a:r>
              <a:t/>
            </a:r>
            <a:endParaRPr/>
          </a:p>
        </p:txBody>
      </p:sp>
      <p:sp>
        <p:nvSpPr>
          <p:cNvPr id="302" name="Shape 302"/>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rtl="0">
              <a:spcBef>
                <a:spcPts val="0"/>
              </a:spcBef>
              <a:buNone/>
            </a:pPr>
            <a:r>
              <a:t/>
            </a:r>
            <a:endParaRPr/>
          </a:p>
        </p:txBody>
      </p:sp>
      <p:sp>
        <p:nvSpPr>
          <p:cNvPr id="308" name="Shape 308"/>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a:spcBef>
                <a:spcPts val="0"/>
              </a:spcBef>
              <a:buNone/>
            </a:pPr>
            <a:r>
              <a:rPr lang="en-US"/>
              <a:t>Special Ed students can have a fixed OR Growth Mindset; ELL; Typically Developing; Atypically Developing; Advanced Learner; Adults of all backgrounds;</a:t>
            </a:r>
          </a:p>
        </p:txBody>
      </p:sp>
      <p:sp>
        <p:nvSpPr>
          <p:cNvPr id="314" name="Shape 314"/>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a:spcBef>
                <a:spcPts val="0"/>
              </a:spcBef>
              <a:buNone/>
            </a:pPr>
            <a:r>
              <a:rPr lang="en-US"/>
              <a:t>not compliant students - successful learners</a:t>
            </a:r>
          </a:p>
        </p:txBody>
      </p:sp>
      <p:sp>
        <p:nvSpPr>
          <p:cNvPr id="321" name="Shape 321"/>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txBox="1"/>
          <p:nvPr>
            <p:ph idx="12" type="sldNum"/>
          </p:nvPr>
        </p:nvSpPr>
        <p:spPr>
          <a:xfrm>
            <a:off x="3970337" y="8829675"/>
            <a:ext cx="3038475"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327" name="Shape 32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a:noFill/>
          </a:ln>
        </p:spPr>
      </p:sp>
      <p:sp>
        <p:nvSpPr>
          <p:cNvPr id="328" name="Shape 328"/>
          <p:cNvSpPr txBox="1"/>
          <p:nvPr>
            <p:ph idx="1" type="body"/>
          </p:nvPr>
        </p:nvSpPr>
        <p:spPr>
          <a:xfrm>
            <a:off x="935037" y="4416425"/>
            <a:ext cx="5140324"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2" type="sldNum"/>
          </p:nvPr>
        </p:nvSpPr>
        <p:spPr>
          <a:xfrm>
            <a:off x="3970337" y="8829675"/>
            <a:ext cx="3038475"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334" name="Shape 33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a:noFill/>
          </a:ln>
        </p:spPr>
      </p:sp>
      <p:sp>
        <p:nvSpPr>
          <p:cNvPr id="335" name="Shape 335"/>
          <p:cNvSpPr txBox="1"/>
          <p:nvPr>
            <p:ph idx="1" type="body"/>
          </p:nvPr>
        </p:nvSpPr>
        <p:spPr>
          <a:xfrm>
            <a:off x="935037" y="4416425"/>
            <a:ext cx="5140324"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1200">
                <a:solidFill>
                  <a:schemeClr val="dk1"/>
                </a:solidFill>
              </a:rPr>
              <a:t>How do can we incorporate teaching about the brain and learning in an integrated way(s)</a:t>
            </a:r>
          </a:p>
          <a:p>
            <a:pPr indent="0" lvl="0" marL="0" marR="0" rtl="0" algn="l">
              <a:spcBef>
                <a:spcPts val="0"/>
              </a:spcBef>
              <a:spcAft>
                <a:spcPts val="0"/>
              </a:spcAft>
              <a:buSzPct val="25000"/>
              <a:buNone/>
            </a:pPr>
            <a:r>
              <a:rPr lang="en-US" sz="1200">
                <a:solidFill>
                  <a:schemeClr val="dk1"/>
                </a:solidFill>
              </a:rPr>
              <a:t>What will this learning do for kids and teachers?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a:spcBef>
                <a:spcPts val="0"/>
              </a:spcBef>
              <a:buNone/>
            </a:pPr>
            <a:r>
              <a:t/>
            </a:r>
            <a:endParaRPr/>
          </a:p>
        </p:txBody>
      </p:sp>
      <p:sp>
        <p:nvSpPr>
          <p:cNvPr id="343" name="Shape 343"/>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rtl="0">
              <a:spcBef>
                <a:spcPts val="0"/>
              </a:spcBef>
              <a:buNone/>
            </a:pPr>
            <a:r>
              <a:t/>
            </a:r>
            <a:endParaRPr/>
          </a:p>
        </p:txBody>
      </p:sp>
      <p:sp>
        <p:nvSpPr>
          <p:cNvPr id="350" name="Shape 350"/>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rtl="0">
              <a:spcBef>
                <a:spcPts val="0"/>
              </a:spcBef>
              <a:buNone/>
            </a:pPr>
            <a:r>
              <a:rPr lang="en-US"/>
              <a:t>review ZPD</a:t>
            </a:r>
          </a:p>
          <a:p>
            <a:pPr lvl="0">
              <a:spcBef>
                <a:spcPts val="0"/>
              </a:spcBef>
              <a:buNone/>
            </a:pPr>
            <a:r>
              <a:t/>
            </a:r>
            <a:endParaRPr/>
          </a:p>
        </p:txBody>
      </p:sp>
      <p:sp>
        <p:nvSpPr>
          <p:cNvPr id="356" name="Shape 356"/>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rtl="0">
              <a:spcBef>
                <a:spcPts val="0"/>
              </a:spcBef>
              <a:buNone/>
            </a:pPr>
            <a:r>
              <a:rPr lang="en-US"/>
              <a:t>Does every learner need the same goals?  Does every learner need to grow?</a:t>
            </a:r>
          </a:p>
          <a:p>
            <a:pPr lvl="0">
              <a:spcBef>
                <a:spcPts val="0"/>
              </a:spcBef>
              <a:buNone/>
            </a:pPr>
            <a:r>
              <a:rPr lang="en-US"/>
              <a:t>If the goldfish wants to jump from the small bowl to the large bowl, what does he need to do to get there?</a:t>
            </a:r>
          </a:p>
        </p:txBody>
      </p:sp>
      <p:sp>
        <p:nvSpPr>
          <p:cNvPr id="362" name="Shape 362"/>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a:noFill/>
          </a:ln>
        </p:spPr>
      </p:sp>
      <p:sp>
        <p:nvSpPr>
          <p:cNvPr id="182" name="Shape 182"/>
          <p:cNvSpPr txBox="1"/>
          <p:nvPr>
            <p:ph idx="1" type="body"/>
          </p:nvPr>
        </p:nvSpPr>
        <p:spPr>
          <a:xfrm>
            <a:off x="701675" y="4416425"/>
            <a:ext cx="5607049" cy="4183063"/>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a:noFill/>
          </a:ln>
        </p:spPr>
      </p:sp>
      <p:sp>
        <p:nvSpPr>
          <p:cNvPr id="369" name="Shape 369"/>
          <p:cNvSpPr txBox="1"/>
          <p:nvPr>
            <p:ph idx="1" type="body"/>
          </p:nvPr>
        </p:nvSpPr>
        <p:spPr>
          <a:xfrm>
            <a:off x="701675" y="4416425"/>
            <a:ext cx="5607049" cy="4183063"/>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t/>
            </a:r>
            <a:endParaRPr sz="1200">
              <a:solidFill>
                <a:schemeClr val="dk1"/>
              </a:solidFill>
            </a:endParaRPr>
          </a:p>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
        <p:nvSpPr>
          <p:cNvPr id="370" name="Shape 370"/>
          <p:cNvSpPr txBox="1"/>
          <p:nvPr>
            <p:ph idx="12" type="sldNum"/>
          </p:nvPr>
        </p:nvSpPr>
        <p:spPr>
          <a:xfrm>
            <a:off x="3970337" y="8829675"/>
            <a:ext cx="3038475" cy="465138"/>
          </a:xfrm>
          <a:prstGeom prst="rect">
            <a:avLst/>
          </a:prstGeom>
          <a:noFill/>
          <a:ln>
            <a:noFill/>
          </a:ln>
        </p:spPr>
        <p:txBody>
          <a:bodyPr anchorCtr="0" anchor="b" bIns="91425" lIns="91425" rIns="91425" tIns="91425">
            <a:noAutofit/>
          </a:bodyPr>
          <a:lstStyle/>
          <a:p>
            <a:pPr indent="0" lvl="0" marL="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a:noFill/>
          </a:ln>
        </p:spPr>
      </p:sp>
      <p:sp>
        <p:nvSpPr>
          <p:cNvPr id="376" name="Shape 376"/>
          <p:cNvSpPr txBox="1"/>
          <p:nvPr>
            <p:ph idx="1" type="body"/>
          </p:nvPr>
        </p:nvSpPr>
        <p:spPr>
          <a:xfrm>
            <a:off x="701675" y="4416425"/>
            <a:ext cx="5607049" cy="4183063"/>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rtl="0">
              <a:spcBef>
                <a:spcPts val="0"/>
              </a:spcBef>
              <a:buNone/>
            </a:pPr>
            <a:r>
              <a:rPr lang="en-US"/>
              <a:t> So, effort is not the only thing.  It is a means to an end.  Carol Dweck followed up her book with a recent article in Education Week about the over-emphasis on effort.</a:t>
            </a:r>
          </a:p>
        </p:txBody>
      </p:sp>
      <p:sp>
        <p:nvSpPr>
          <p:cNvPr id="383" name="Shape 383"/>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388" name="Shape 388"/>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a:spcBef>
                <a:spcPts val="0"/>
              </a:spcBef>
              <a:buNone/>
            </a:pPr>
            <a:r>
              <a:rPr lang="en-US"/>
              <a:t>This is where good teaching comes in.  We need to teach strategies, as well as how to ask for help at appropriate and strategic times.</a:t>
            </a:r>
          </a:p>
        </p:txBody>
      </p:sp>
      <p:sp>
        <p:nvSpPr>
          <p:cNvPr id="389" name="Shape 389"/>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394" name="Shape 394"/>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rtl="0">
              <a:spcBef>
                <a:spcPts val="0"/>
              </a:spcBef>
              <a:buNone/>
            </a:pPr>
            <a:r>
              <a:rPr lang="en-US"/>
              <a:t>We need to think about what we are saying or implying to kids when we offer feedback and praise.</a:t>
            </a:r>
          </a:p>
        </p:txBody>
      </p:sp>
      <p:sp>
        <p:nvSpPr>
          <p:cNvPr id="395" name="Shape 395"/>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2" type="sldNum"/>
          </p:nvPr>
        </p:nvSpPr>
        <p:spPr>
          <a:xfrm>
            <a:off x="3970337" y="8829675"/>
            <a:ext cx="3038475"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401" name="Shape 40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a:noFill/>
          </a:ln>
        </p:spPr>
      </p:sp>
      <p:sp>
        <p:nvSpPr>
          <p:cNvPr id="402" name="Shape 402"/>
          <p:cNvSpPr txBox="1"/>
          <p:nvPr>
            <p:ph idx="1" type="body"/>
          </p:nvPr>
        </p:nvSpPr>
        <p:spPr>
          <a:xfrm>
            <a:off x="935037" y="4416425"/>
            <a:ext cx="5140324"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a:noFill/>
          </a:ln>
        </p:spPr>
      </p:sp>
      <p:sp>
        <p:nvSpPr>
          <p:cNvPr id="437" name="Shape 437"/>
          <p:cNvSpPr txBox="1"/>
          <p:nvPr>
            <p:ph idx="1" type="body"/>
          </p:nvPr>
        </p:nvSpPr>
        <p:spPr>
          <a:xfrm>
            <a:off x="701675" y="4416425"/>
            <a:ext cx="5607049" cy="4183063"/>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t/>
            </a:r>
            <a:endParaRPr/>
          </a:p>
        </p:txBody>
      </p:sp>
      <p:sp>
        <p:nvSpPr>
          <p:cNvPr id="438" name="Shape 438"/>
          <p:cNvSpPr txBox="1"/>
          <p:nvPr>
            <p:ph idx="12" type="sldNum"/>
          </p:nvPr>
        </p:nvSpPr>
        <p:spPr>
          <a:xfrm>
            <a:off x="3970337" y="8829675"/>
            <a:ext cx="3038475" cy="465138"/>
          </a:xfrm>
          <a:prstGeom prst="rect">
            <a:avLst/>
          </a:prstGeom>
          <a:noFill/>
          <a:ln>
            <a:noFill/>
          </a:ln>
        </p:spPr>
        <p:txBody>
          <a:bodyPr anchorCtr="0" anchor="b" bIns="91425" lIns="91425" rIns="91425" tIns="91425">
            <a:noAutofit/>
          </a:bodyPr>
          <a:lstStyle/>
          <a:p>
            <a:pPr indent="0" lvl="0" marL="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a:noFill/>
          </a:ln>
        </p:spPr>
      </p:sp>
      <p:sp>
        <p:nvSpPr>
          <p:cNvPr id="444" name="Shape 444"/>
          <p:cNvSpPr txBox="1"/>
          <p:nvPr>
            <p:ph idx="1" type="body"/>
          </p:nvPr>
        </p:nvSpPr>
        <p:spPr>
          <a:xfrm>
            <a:off x="701675" y="4416425"/>
            <a:ext cx="5606999" cy="4183200"/>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rPr lang="en-US" sz="1200">
                <a:solidFill>
                  <a:schemeClr val="dk1"/>
                </a:solidFill>
              </a:rPr>
              <a:t>some of this is not really praise, but engaging in a conversation about the process of the learning and effort.  That kind of attention can be reinforcing - it does not have to be praise specifically.  Praise is necessary early on in developing a Growth Mindset.  Discussion and empowerment is more important as Growth Mindset is developed.</a:t>
            </a:r>
          </a:p>
        </p:txBody>
      </p:sp>
      <p:sp>
        <p:nvSpPr>
          <p:cNvPr id="445" name="Shape 445"/>
          <p:cNvSpPr txBox="1"/>
          <p:nvPr>
            <p:ph idx="12" type="sldNum"/>
          </p:nvPr>
        </p:nvSpPr>
        <p:spPr>
          <a:xfrm>
            <a:off x="3970337" y="8829675"/>
            <a:ext cx="3038399" cy="465000"/>
          </a:xfrm>
          <a:prstGeom prst="rect">
            <a:avLst/>
          </a:prstGeom>
          <a:noFill/>
          <a:ln>
            <a:noFill/>
          </a:ln>
        </p:spPr>
        <p:txBody>
          <a:bodyPr anchorCtr="0" anchor="b" bIns="91425" lIns="91425" rIns="91425" tIns="91425">
            <a:noAutofit/>
          </a:bodyPr>
          <a:lstStyle/>
          <a:p>
            <a:pPr indent="0" lvl="0" marL="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rtl="0">
              <a:spcBef>
                <a:spcPts val="0"/>
              </a:spcBef>
              <a:buNone/>
            </a:pPr>
            <a:r>
              <a:rPr lang="en-US"/>
              <a:t>When kids are frustrated about what they CAN’T do, validate their frustration, include YET, and point out what they HAVE mastered so far. </a:t>
            </a:r>
            <a:r>
              <a:rPr lang="en-US">
                <a:solidFill>
                  <a:srgbClr val="FF0000"/>
                </a:solidFill>
              </a:rPr>
              <a:t> </a:t>
            </a:r>
          </a:p>
          <a:p>
            <a:pPr lvl="0" rtl="0">
              <a:spcBef>
                <a:spcPts val="0"/>
              </a:spcBef>
              <a:buNone/>
            </a:pPr>
            <a:r>
              <a:t/>
            </a:r>
            <a:endParaRPr>
              <a:solidFill>
                <a:srgbClr val="FF0000"/>
              </a:solidFill>
            </a:endParaRPr>
          </a:p>
          <a:p>
            <a:pPr lvl="0" rtl="0">
              <a:spcBef>
                <a:spcPts val="0"/>
              </a:spcBef>
              <a:buNone/>
            </a:pPr>
            <a:r>
              <a:rPr lang="en-US">
                <a:solidFill>
                  <a:srgbClr val="FF0000"/>
                </a:solidFill>
              </a:rPr>
              <a:t>Amy and video games.  lose 50% of the time.  consequence is minimal and VERY brief</a:t>
            </a:r>
          </a:p>
        </p:txBody>
      </p:sp>
      <p:sp>
        <p:nvSpPr>
          <p:cNvPr id="451" name="Shape 451"/>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a:noFill/>
          </a:ln>
        </p:spPr>
      </p:sp>
      <p:sp>
        <p:nvSpPr>
          <p:cNvPr id="457" name="Shape 457"/>
          <p:cNvSpPr txBox="1"/>
          <p:nvPr>
            <p:ph idx="1" type="body"/>
          </p:nvPr>
        </p:nvSpPr>
        <p:spPr>
          <a:xfrm>
            <a:off x="701675" y="4416425"/>
            <a:ext cx="5606999" cy="4183200"/>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rPr lang="en-US" sz="1200">
                <a:solidFill>
                  <a:schemeClr val="dk1"/>
                </a:solidFill>
              </a:rPr>
              <a:t>other ideas?</a:t>
            </a:r>
          </a:p>
        </p:txBody>
      </p:sp>
      <p:sp>
        <p:nvSpPr>
          <p:cNvPr id="458" name="Shape 458"/>
          <p:cNvSpPr txBox="1"/>
          <p:nvPr>
            <p:ph idx="12" type="sldNum"/>
          </p:nvPr>
        </p:nvSpPr>
        <p:spPr>
          <a:xfrm>
            <a:off x="3970337" y="8829675"/>
            <a:ext cx="3038399" cy="465000"/>
          </a:xfrm>
          <a:prstGeom prst="rect">
            <a:avLst/>
          </a:prstGeom>
          <a:noFill/>
          <a:ln>
            <a:noFill/>
          </a:ln>
        </p:spPr>
        <p:txBody>
          <a:bodyPr anchorCtr="0" anchor="b" bIns="91425" lIns="91425" rIns="91425" tIns="91425">
            <a:noAutofit/>
          </a:bodyPr>
          <a:lstStyle/>
          <a:p>
            <a:pPr indent="0" lvl="0" marL="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t/>
            </a:r>
            <a:endParaRPr/>
          </a:p>
        </p:txBody>
      </p:sp>
      <p:sp>
        <p:nvSpPr>
          <p:cNvPr id="190" name="Shape 190"/>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a:noFill/>
          </a:ln>
        </p:spPr>
      </p:sp>
      <p:sp>
        <p:nvSpPr>
          <p:cNvPr id="464" name="Shape 464"/>
          <p:cNvSpPr txBox="1"/>
          <p:nvPr>
            <p:ph idx="1" type="body"/>
          </p:nvPr>
        </p:nvSpPr>
        <p:spPr>
          <a:xfrm>
            <a:off x="701675" y="4416425"/>
            <a:ext cx="5606999" cy="4183200"/>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t/>
            </a:r>
            <a:endParaRPr/>
          </a:p>
        </p:txBody>
      </p:sp>
      <p:sp>
        <p:nvSpPr>
          <p:cNvPr id="465" name="Shape 465"/>
          <p:cNvSpPr txBox="1"/>
          <p:nvPr>
            <p:ph idx="12" type="sldNum"/>
          </p:nvPr>
        </p:nvSpPr>
        <p:spPr>
          <a:xfrm>
            <a:off x="3970337" y="8829675"/>
            <a:ext cx="3038399" cy="465000"/>
          </a:xfrm>
          <a:prstGeom prst="rect">
            <a:avLst/>
          </a:prstGeom>
          <a:noFill/>
          <a:ln>
            <a:noFill/>
          </a:ln>
        </p:spPr>
        <p:txBody>
          <a:bodyPr anchorCtr="0" anchor="b" bIns="91425" lIns="91425" rIns="91425" tIns="91425">
            <a:noAutofit/>
          </a:bodyPr>
          <a:lstStyle/>
          <a:p>
            <a:pPr indent="0" lvl="0" marL="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a:noFill/>
          </a:ln>
        </p:spPr>
      </p:sp>
      <p:sp>
        <p:nvSpPr>
          <p:cNvPr id="471" name="Shape 471"/>
          <p:cNvSpPr txBox="1"/>
          <p:nvPr>
            <p:ph idx="1" type="body"/>
          </p:nvPr>
        </p:nvSpPr>
        <p:spPr>
          <a:xfrm>
            <a:off x="701675" y="4416425"/>
            <a:ext cx="5606999" cy="4183200"/>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Ask </a:t>
            </a:r>
            <a:r>
              <a:rPr lang="en-US" sz="1200">
                <a:solidFill>
                  <a:schemeClr val="dk1"/>
                </a:solidFill>
              </a:rPr>
              <a:t>for </a:t>
            </a:r>
            <a:r>
              <a:rPr b="0" i="0" lang="en-US" sz="1200" u="none" cap="none" strike="noStrike">
                <a:solidFill>
                  <a:schemeClr val="dk1"/>
                </a:solidFill>
                <a:latin typeface="Arial"/>
                <a:ea typeface="Arial"/>
                <a:cs typeface="Arial"/>
                <a:sym typeface="Arial"/>
              </a:rPr>
              <a:t> additional ideas</a:t>
            </a:r>
          </a:p>
        </p:txBody>
      </p:sp>
      <p:sp>
        <p:nvSpPr>
          <p:cNvPr id="472" name="Shape 472"/>
          <p:cNvSpPr txBox="1"/>
          <p:nvPr>
            <p:ph idx="12" type="sldNum"/>
          </p:nvPr>
        </p:nvSpPr>
        <p:spPr>
          <a:xfrm>
            <a:off x="3970337" y="8829675"/>
            <a:ext cx="3038399" cy="465000"/>
          </a:xfrm>
          <a:prstGeom prst="rect">
            <a:avLst/>
          </a:prstGeom>
          <a:noFill/>
          <a:ln>
            <a:noFill/>
          </a:ln>
        </p:spPr>
        <p:txBody>
          <a:bodyPr anchorCtr="0" anchor="b" bIns="91425" lIns="91425" rIns="91425" tIns="91425">
            <a:noAutofit/>
          </a:bodyPr>
          <a:lstStyle/>
          <a:p>
            <a:pPr indent="0" lvl="0" marL="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a:noFill/>
          </a:ln>
        </p:spPr>
      </p:sp>
      <p:sp>
        <p:nvSpPr>
          <p:cNvPr id="478" name="Shape 478"/>
          <p:cNvSpPr txBox="1"/>
          <p:nvPr>
            <p:ph idx="1" type="body"/>
          </p:nvPr>
        </p:nvSpPr>
        <p:spPr>
          <a:xfrm>
            <a:off x="701675" y="4416425"/>
            <a:ext cx="5606999" cy="4183200"/>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Ask </a:t>
            </a:r>
            <a:r>
              <a:rPr lang="en-US" sz="1200">
                <a:solidFill>
                  <a:schemeClr val="dk1"/>
                </a:solidFill>
              </a:rPr>
              <a:t>for </a:t>
            </a:r>
            <a:r>
              <a:rPr b="0" i="0" lang="en-US" sz="1200" u="none" cap="none" strike="noStrike">
                <a:solidFill>
                  <a:schemeClr val="dk1"/>
                </a:solidFill>
                <a:latin typeface="Arial"/>
                <a:ea typeface="Arial"/>
                <a:cs typeface="Arial"/>
                <a:sym typeface="Arial"/>
              </a:rPr>
              <a:t> additional ideas</a:t>
            </a:r>
          </a:p>
        </p:txBody>
      </p:sp>
      <p:sp>
        <p:nvSpPr>
          <p:cNvPr id="479" name="Shape 479"/>
          <p:cNvSpPr txBox="1"/>
          <p:nvPr>
            <p:ph idx="12" type="sldNum"/>
          </p:nvPr>
        </p:nvSpPr>
        <p:spPr>
          <a:xfrm>
            <a:off x="3970337" y="8829675"/>
            <a:ext cx="3038399" cy="465000"/>
          </a:xfrm>
          <a:prstGeom prst="rect">
            <a:avLst/>
          </a:prstGeom>
          <a:noFill/>
          <a:ln>
            <a:noFill/>
          </a:ln>
        </p:spPr>
        <p:txBody>
          <a:bodyPr anchorCtr="0" anchor="b" bIns="91425" lIns="91425" rIns="91425" tIns="91425">
            <a:noAutofit/>
          </a:bodyPr>
          <a:lstStyle/>
          <a:p>
            <a:pPr indent="0" lvl="0" marL="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ph idx="1" type="body"/>
          </p:nvPr>
        </p:nvSpPr>
        <p:spPr>
          <a:xfrm>
            <a:off x="701675" y="4416425"/>
            <a:ext cx="5607049" cy="4183063"/>
          </a:xfrm>
          <a:prstGeom prst="rect">
            <a:avLst/>
          </a:prstGeom>
        </p:spPr>
        <p:txBody>
          <a:bodyPr anchorCtr="0" anchor="ctr" bIns="91425" lIns="91425" rIns="91425" tIns="91425">
            <a:noAutofit/>
          </a:bodyPr>
          <a:lstStyle/>
          <a:p>
            <a:pPr lvl="0">
              <a:spcBef>
                <a:spcPts val="0"/>
              </a:spcBef>
              <a:buNone/>
            </a:pPr>
            <a:r>
              <a:t/>
            </a:r>
            <a:endParaRPr/>
          </a:p>
        </p:txBody>
      </p:sp>
      <p:sp>
        <p:nvSpPr>
          <p:cNvPr id="485" name="Shape 48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txBox="1"/>
          <p:nvPr>
            <p:ph idx="1" type="body"/>
          </p:nvPr>
        </p:nvSpPr>
        <p:spPr>
          <a:xfrm>
            <a:off x="701675" y="4416425"/>
            <a:ext cx="5607049" cy="4183063"/>
          </a:xfrm>
          <a:prstGeom prst="rect">
            <a:avLst/>
          </a:prstGeom>
        </p:spPr>
        <p:txBody>
          <a:bodyPr anchorCtr="0" anchor="ctr" bIns="91425" lIns="91425" rIns="91425" tIns="91425">
            <a:noAutofit/>
          </a:bodyPr>
          <a:lstStyle/>
          <a:p>
            <a:pPr lvl="0">
              <a:spcBef>
                <a:spcPts val="0"/>
              </a:spcBef>
              <a:buNone/>
            </a:pPr>
            <a:r>
              <a:t/>
            </a:r>
            <a:endParaRPr/>
          </a:p>
        </p:txBody>
      </p:sp>
      <p:sp>
        <p:nvSpPr>
          <p:cNvPr id="491" name="Shape 49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4" name="Shape 494"/>
        <p:cNvGrpSpPr/>
        <p:nvPr/>
      </p:nvGrpSpPr>
      <p:grpSpPr>
        <a:xfrm>
          <a:off x="0" y="0"/>
          <a:ext cx="0" cy="0"/>
          <a:chOff x="0" y="0"/>
          <a:chExt cx="0" cy="0"/>
        </a:xfrm>
      </p:grpSpPr>
      <p:sp>
        <p:nvSpPr>
          <p:cNvPr id="495" name="Shape 495"/>
          <p:cNvSpPr txBox="1"/>
          <p:nvPr>
            <p:ph idx="1" type="body"/>
          </p:nvPr>
        </p:nvSpPr>
        <p:spPr>
          <a:xfrm>
            <a:off x="701675" y="4416425"/>
            <a:ext cx="5607049" cy="4183063"/>
          </a:xfrm>
          <a:prstGeom prst="rect">
            <a:avLst/>
          </a:prstGeom>
        </p:spPr>
        <p:txBody>
          <a:bodyPr anchorCtr="0" anchor="ctr" bIns="91425" lIns="91425" rIns="91425" tIns="91425">
            <a:noAutofit/>
          </a:bodyPr>
          <a:lstStyle/>
          <a:p>
            <a:pPr lvl="0">
              <a:spcBef>
                <a:spcPts val="0"/>
              </a:spcBef>
              <a:buNone/>
            </a:pPr>
            <a:r>
              <a:rPr lang="en-US"/>
              <a:t>especially INSPECTED!  In order to learn from our mistakes.</a:t>
            </a:r>
          </a:p>
        </p:txBody>
      </p:sp>
      <p:sp>
        <p:nvSpPr>
          <p:cNvPr id="496" name="Shape 49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9" name="Shape 499"/>
        <p:cNvGrpSpPr/>
        <p:nvPr/>
      </p:nvGrpSpPr>
      <p:grpSpPr>
        <a:xfrm>
          <a:off x="0" y="0"/>
          <a:ext cx="0" cy="0"/>
          <a:chOff x="0" y="0"/>
          <a:chExt cx="0" cy="0"/>
        </a:xfrm>
      </p:grpSpPr>
      <p:sp>
        <p:nvSpPr>
          <p:cNvPr id="500" name="Shape 500"/>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a:noFill/>
          </a:ln>
        </p:spPr>
      </p:sp>
      <p:sp>
        <p:nvSpPr>
          <p:cNvPr id="501" name="Shape 501"/>
          <p:cNvSpPr txBox="1"/>
          <p:nvPr>
            <p:ph idx="1" type="body"/>
          </p:nvPr>
        </p:nvSpPr>
        <p:spPr>
          <a:xfrm>
            <a:off x="701675" y="4416425"/>
            <a:ext cx="5606999" cy="4183200"/>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rPr lang="en-US" sz="1200">
                <a:solidFill>
                  <a:schemeClr val="dk1"/>
                </a:solidFill>
              </a:rPr>
              <a:t>There seems to be developing a fixed mindset about growth mindset!    We all want to say that we have a growth mindset across all areas of our lives, but most of us don’t.  We need to embrace that we are all on not just one continuum, but several continua in various aspects of our lives.</a:t>
            </a:r>
          </a:p>
          <a:p>
            <a:pPr indent="0" lvl="0" marL="0" marR="0" rtl="0" algn="l">
              <a:spcBef>
                <a:spcPts val="0"/>
              </a:spcBef>
              <a:spcAft>
                <a:spcPts val="0"/>
              </a:spcAft>
              <a:buSzPct val="25000"/>
              <a:buNone/>
            </a:pPr>
            <a:r>
              <a:t/>
            </a:r>
            <a:endParaRPr sz="1200">
              <a:solidFill>
                <a:schemeClr val="dk1"/>
              </a:solidFill>
            </a:endParaRPr>
          </a:p>
          <a:p>
            <a:pPr indent="0" lvl="0" marL="0" marR="0" rtl="0" algn="l">
              <a:spcBef>
                <a:spcPts val="0"/>
              </a:spcBef>
              <a:spcAft>
                <a:spcPts val="0"/>
              </a:spcAft>
              <a:buSzPct val="25000"/>
              <a:buNone/>
            </a:pPr>
            <a:r>
              <a:rPr lang="en-US" sz="1200">
                <a:solidFill>
                  <a:schemeClr val="dk1"/>
                </a:solidFill>
              </a:rPr>
              <a:t>We need to model this journey rather than proclaim ourselves to be of a growth mindset.</a:t>
            </a:r>
          </a:p>
        </p:txBody>
      </p:sp>
      <p:sp>
        <p:nvSpPr>
          <p:cNvPr id="502" name="Shape 502"/>
          <p:cNvSpPr txBox="1"/>
          <p:nvPr>
            <p:ph idx="12" type="sldNum"/>
          </p:nvPr>
        </p:nvSpPr>
        <p:spPr>
          <a:xfrm>
            <a:off x="3970337" y="8829675"/>
            <a:ext cx="3038399" cy="465000"/>
          </a:xfrm>
          <a:prstGeom prst="rect">
            <a:avLst/>
          </a:prstGeom>
          <a:noFill/>
          <a:ln>
            <a:noFill/>
          </a:ln>
        </p:spPr>
        <p:txBody>
          <a:bodyPr anchorCtr="0" anchor="b" bIns="91425" lIns="91425" rIns="91425" tIns="91425">
            <a:noAutofit/>
          </a:bodyPr>
          <a:lstStyle/>
          <a:p>
            <a:pPr indent="0" lvl="0" marL="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6" name="Shape 506"/>
        <p:cNvGrpSpPr/>
        <p:nvPr/>
      </p:nvGrpSpPr>
      <p:grpSpPr>
        <a:xfrm>
          <a:off x="0" y="0"/>
          <a:ext cx="0" cy="0"/>
          <a:chOff x="0" y="0"/>
          <a:chExt cx="0" cy="0"/>
        </a:xfrm>
      </p:grpSpPr>
      <p:sp>
        <p:nvSpPr>
          <p:cNvPr id="507" name="Shape 507"/>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a:noFill/>
          </a:ln>
        </p:spPr>
      </p:sp>
      <p:sp>
        <p:nvSpPr>
          <p:cNvPr id="508" name="Shape 508"/>
          <p:cNvSpPr txBox="1"/>
          <p:nvPr>
            <p:ph idx="1" type="body"/>
          </p:nvPr>
        </p:nvSpPr>
        <p:spPr>
          <a:xfrm>
            <a:off x="701675" y="4416425"/>
            <a:ext cx="5606999" cy="4183200"/>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rPr lang="en-US" sz="1200">
                <a:solidFill>
                  <a:schemeClr val="dk1"/>
                </a:solidFill>
              </a:rPr>
              <a:t>What do you do when you are frustrated with the behavior of your students?  With how your students are learning?  Can this be an opportunity to model a growth mindset to them?</a:t>
            </a:r>
          </a:p>
        </p:txBody>
      </p:sp>
      <p:sp>
        <p:nvSpPr>
          <p:cNvPr id="509" name="Shape 509"/>
          <p:cNvSpPr txBox="1"/>
          <p:nvPr>
            <p:ph idx="12" type="sldNum"/>
          </p:nvPr>
        </p:nvSpPr>
        <p:spPr>
          <a:xfrm>
            <a:off x="3970337" y="8829675"/>
            <a:ext cx="3038399" cy="465000"/>
          </a:xfrm>
          <a:prstGeom prst="rect">
            <a:avLst/>
          </a:prstGeom>
          <a:noFill/>
          <a:ln>
            <a:noFill/>
          </a:ln>
        </p:spPr>
        <p:txBody>
          <a:bodyPr anchorCtr="0" anchor="b" bIns="91425" lIns="91425" rIns="91425" tIns="91425">
            <a:noAutofit/>
          </a:bodyPr>
          <a:lstStyle/>
          <a:p>
            <a:pPr indent="0" lvl="0" marL="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4" marL="1828800" marR="0" rtl="0" algn="l">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3" name="Shape 513"/>
        <p:cNvGrpSpPr/>
        <p:nvPr/>
      </p:nvGrpSpPr>
      <p:grpSpPr>
        <a:xfrm>
          <a:off x="0" y="0"/>
          <a:ext cx="0" cy="0"/>
          <a:chOff x="0" y="0"/>
          <a:chExt cx="0" cy="0"/>
        </a:xfrm>
      </p:grpSpPr>
      <p:sp>
        <p:nvSpPr>
          <p:cNvPr id="514" name="Shape 514"/>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rtl="0">
              <a:spcBef>
                <a:spcPts val="0"/>
              </a:spcBef>
              <a:buNone/>
            </a:pPr>
            <a:r>
              <a:t/>
            </a:r>
            <a:endParaRPr/>
          </a:p>
        </p:txBody>
      </p:sp>
      <p:sp>
        <p:nvSpPr>
          <p:cNvPr id="515" name="Shape 515"/>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9" name="Shape 519"/>
        <p:cNvGrpSpPr/>
        <p:nvPr/>
      </p:nvGrpSpPr>
      <p:grpSpPr>
        <a:xfrm>
          <a:off x="0" y="0"/>
          <a:ext cx="0" cy="0"/>
          <a:chOff x="0" y="0"/>
          <a:chExt cx="0" cy="0"/>
        </a:xfrm>
      </p:grpSpPr>
      <p:sp>
        <p:nvSpPr>
          <p:cNvPr id="520" name="Shape 520"/>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521" name="Shape 521"/>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t/>
            </a:r>
            <a:endParaRPr/>
          </a:p>
        </p:txBody>
      </p:sp>
      <p:sp>
        <p:nvSpPr>
          <p:cNvPr id="522" name="Shape 522"/>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rPr lang="en-US"/>
              <a:t>We are all on a continuum.  You are here because of a concern = the goal is to support all gifted kids to move toward an Optimalist viewpoint and have strategies to support the move.  Schools and parents working together can help many kids to gain strategies to move toward Optimalist.  For others, outside counseling and supports can make a difference in supporting positive change.</a:t>
            </a:r>
          </a:p>
        </p:txBody>
      </p:sp>
      <p:sp>
        <p:nvSpPr>
          <p:cNvPr id="196" name="Shape 196"/>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7" name="Shape 527"/>
        <p:cNvGrpSpPr/>
        <p:nvPr/>
      </p:nvGrpSpPr>
      <p:grpSpPr>
        <a:xfrm>
          <a:off x="0" y="0"/>
          <a:ext cx="0" cy="0"/>
          <a:chOff x="0" y="0"/>
          <a:chExt cx="0" cy="0"/>
        </a:xfrm>
      </p:grpSpPr>
      <p:sp>
        <p:nvSpPr>
          <p:cNvPr id="528" name="Shape 528"/>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529" name="Shape 529"/>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t/>
            </a:r>
            <a:endParaRPr/>
          </a:p>
        </p:txBody>
      </p:sp>
      <p:sp>
        <p:nvSpPr>
          <p:cNvPr id="530" name="Shape 530"/>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537" name="Shape 537"/>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a:spcBef>
                <a:spcPts val="0"/>
              </a:spcBef>
              <a:buNone/>
            </a:pPr>
            <a:r>
              <a:t/>
            </a:r>
            <a:endParaRPr/>
          </a:p>
        </p:txBody>
      </p:sp>
      <p:sp>
        <p:nvSpPr>
          <p:cNvPr id="538" name="Shape 538"/>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2" name="Shape 542"/>
        <p:cNvGrpSpPr/>
        <p:nvPr/>
      </p:nvGrpSpPr>
      <p:grpSpPr>
        <a:xfrm>
          <a:off x="0" y="0"/>
          <a:ext cx="0" cy="0"/>
          <a:chOff x="0" y="0"/>
          <a:chExt cx="0" cy="0"/>
        </a:xfrm>
      </p:grpSpPr>
      <p:sp>
        <p:nvSpPr>
          <p:cNvPr id="543" name="Shape 543"/>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p:spPr>
      </p:sp>
      <p:sp>
        <p:nvSpPr>
          <p:cNvPr id="544" name="Shape 544"/>
          <p:cNvSpPr txBox="1"/>
          <p:nvPr>
            <p:ph idx="1" type="body"/>
          </p:nvPr>
        </p:nvSpPr>
        <p:spPr>
          <a:xfrm>
            <a:off x="701675" y="4416425"/>
            <a:ext cx="5606999" cy="4183200"/>
          </a:xfrm>
          <a:prstGeom prst="rect">
            <a:avLst/>
          </a:prstGeom>
        </p:spPr>
        <p:txBody>
          <a:bodyPr anchorCtr="0" anchor="ctr" bIns="91425" lIns="91425" rIns="91425" tIns="91425">
            <a:noAutofit/>
          </a:bodyPr>
          <a:lstStyle/>
          <a:p>
            <a:pPr lvl="0">
              <a:spcBef>
                <a:spcPts val="0"/>
              </a:spcBef>
              <a:buNone/>
            </a:pPr>
            <a:r>
              <a:t/>
            </a:r>
            <a:endParaRPr/>
          </a:p>
        </p:txBody>
      </p:sp>
      <p:sp>
        <p:nvSpPr>
          <p:cNvPr id="545" name="Shape 545"/>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t/>
            </a:r>
            <a:endParaRPr/>
          </a:p>
        </p:txBody>
      </p:sp>
      <p:sp>
        <p:nvSpPr>
          <p:cNvPr id="202" name="Shape 202"/>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rPr lang="en-US"/>
              <a:t>There are some common characteristics among the gifted population.  Perfectionism is one of them.  </a:t>
            </a:r>
          </a:p>
        </p:txBody>
      </p:sp>
      <p:sp>
        <p:nvSpPr>
          <p:cNvPr id="208" name="Shape 208"/>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a:spcBef>
                <a:spcPts val="0"/>
              </a:spcBef>
              <a:buNone/>
            </a:pPr>
            <a:r>
              <a:t/>
            </a:r>
            <a:endParaRPr/>
          </a:p>
        </p:txBody>
      </p:sp>
      <p:sp>
        <p:nvSpPr>
          <p:cNvPr id="214" name="Shape 214"/>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701675" y="4416425"/>
            <a:ext cx="5607000" cy="4183200"/>
          </a:xfrm>
          <a:prstGeom prst="rect">
            <a:avLst/>
          </a:prstGeom>
        </p:spPr>
        <p:txBody>
          <a:bodyPr anchorCtr="0" anchor="ctr" bIns="91425" lIns="91425" rIns="91425" tIns="91425">
            <a:noAutofit/>
          </a:bodyPr>
          <a:lstStyle/>
          <a:p>
            <a:pPr lvl="0" rtl="0">
              <a:spcBef>
                <a:spcPts val="0"/>
              </a:spcBef>
              <a:buNone/>
            </a:pPr>
            <a:r>
              <a:rPr lang="en-US"/>
              <a:t>Unable to get started because of the fear of not doing something perfectly or well enough.</a:t>
            </a:r>
          </a:p>
          <a:p>
            <a:pPr lvl="0">
              <a:spcBef>
                <a:spcPts val="0"/>
              </a:spcBef>
              <a:buNone/>
            </a:pPr>
            <a:r>
              <a:rPr lang="en-US"/>
              <a:t>Quitting as soon as the going gets tough</a:t>
            </a:r>
          </a:p>
        </p:txBody>
      </p:sp>
      <p:sp>
        <p:nvSpPr>
          <p:cNvPr id="221" name="Shape 221"/>
          <p:cNvSpPr txBox="1"/>
          <p:nvPr>
            <p:ph idx="12" type="sldNum"/>
          </p:nvPr>
        </p:nvSpPr>
        <p:spPr>
          <a:xfrm>
            <a:off x="3970337" y="8829675"/>
            <a:ext cx="3038399" cy="4650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Courier New"/>
              <a:buNone/>
            </a:pPr>
            <a:r>
              <a:t/>
            </a:r>
            <a:endParaRPr/>
          </a:p>
          <a:p>
            <a:pPr lvl="2" rtl="0">
              <a:spcBef>
                <a:spcPts val="0"/>
              </a:spcBef>
              <a:buClr>
                <a:srgbClr val="000000"/>
              </a:buClr>
              <a:buSzPct val="100000"/>
              <a:buFont typeface="Noto Symbo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Courier New"/>
              <a:buNone/>
            </a:pPr>
            <a:r>
              <a:t/>
            </a:r>
            <a:endParaRPr/>
          </a:p>
          <a:p>
            <a:pPr lvl="4" rtl="0">
              <a:spcBef>
                <a:spcPts val="0"/>
              </a:spcBef>
              <a:buClr>
                <a:srgbClr val="000000"/>
              </a:buClr>
              <a:buSzPct val="100000"/>
              <a:buFont typeface="Arial"/>
              <a:buNone/>
            </a:pPr>
            <a:r>
              <a:t/>
            </a:r>
            <a:endParaRPr/>
          </a:p>
          <a:p>
            <a:pPr lvl="4" rtl="0">
              <a:spcBef>
                <a:spcPts val="0"/>
              </a:spcBef>
              <a:buClr>
                <a:srgbClr val="000000"/>
              </a:buClr>
              <a:buSzPct val="100000"/>
              <a:buFont typeface="Courier New"/>
              <a:buNone/>
            </a:pPr>
            <a:r>
              <a:t/>
            </a:r>
            <a:endParaRPr/>
          </a:p>
          <a:p>
            <a:pPr lvl="4">
              <a:spcBef>
                <a:spcPts val="0"/>
              </a:spcBef>
              <a:buClr>
                <a:srgbClr val="000000"/>
              </a:buClr>
              <a:buSzPct val="100000"/>
              <a:buFont typeface="Courier New"/>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 1">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6" name="Shape 56"/>
        <p:cNvGrpSpPr/>
        <p:nvPr/>
      </p:nvGrpSpPr>
      <p:grpSpPr>
        <a:xfrm>
          <a:off x="0" y="0"/>
          <a:ext cx="0" cy="0"/>
          <a:chOff x="0" y="0"/>
          <a:chExt cx="0" cy="0"/>
        </a:xfrm>
      </p:grpSpPr>
      <p:sp>
        <p:nvSpPr>
          <p:cNvPr id="57" name="Shape 57"/>
          <p:cNvSpPr txBox="1"/>
          <p:nvPr>
            <p:ph type="title"/>
          </p:nvPr>
        </p:nvSpPr>
        <p:spPr>
          <a:xfrm>
            <a:off x="628650" y="365125"/>
            <a:ext cx="7886700" cy="1325562"/>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58" name="Shape 58"/>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59" name="Shape 59"/>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60" name="Shape 60"/>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1" name="Shape 61"/>
        <p:cNvGrpSpPr/>
        <p:nvPr/>
      </p:nvGrpSpPr>
      <p:grpSpPr>
        <a:xfrm>
          <a:off x="0" y="0"/>
          <a:ext cx="0" cy="0"/>
          <a:chOff x="0" y="0"/>
          <a:chExt cx="0" cy="0"/>
        </a:xfrm>
      </p:grpSpPr>
      <p:sp>
        <p:nvSpPr>
          <p:cNvPr id="62" name="Shape 62"/>
          <p:cNvSpPr txBox="1"/>
          <p:nvPr>
            <p:ph type="title"/>
          </p:nvPr>
        </p:nvSpPr>
        <p:spPr>
          <a:xfrm>
            <a:off x="629841" y="457200"/>
            <a:ext cx="2949178" cy="1600199"/>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 name="Shape 63"/>
          <p:cNvSpPr txBox="1"/>
          <p:nvPr>
            <p:ph idx="1" type="body"/>
          </p:nvPr>
        </p:nvSpPr>
        <p:spPr>
          <a:xfrm>
            <a:off x="3887391" y="987425"/>
            <a:ext cx="4629150" cy="487362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4" name="Shape 64"/>
          <p:cNvSpPr txBox="1"/>
          <p:nvPr>
            <p:ph idx="2" type="body"/>
          </p:nvPr>
        </p:nvSpPr>
        <p:spPr>
          <a:xfrm>
            <a:off x="629841" y="2057400"/>
            <a:ext cx="2949178" cy="3811588"/>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342900" rtl="0">
              <a:spcBef>
                <a:spcPts val="0"/>
              </a:spcBef>
              <a:buFont typeface="Calibri"/>
              <a:buNone/>
              <a:defRPr/>
            </a:lvl2pPr>
            <a:lvl3pPr indent="0" lvl="2" marL="685800" rtl="0">
              <a:spcBef>
                <a:spcPts val="0"/>
              </a:spcBef>
              <a:buFont typeface="Calibri"/>
              <a:buNone/>
              <a:defRPr/>
            </a:lvl3pPr>
            <a:lvl4pPr indent="0" lvl="3" marL="1028700" rtl="0">
              <a:spcBef>
                <a:spcPts val="0"/>
              </a:spcBef>
              <a:buFont typeface="Calibri"/>
              <a:buNone/>
              <a:defRPr/>
            </a:lvl4pPr>
            <a:lvl5pPr indent="0" lvl="4" marL="1371600" rtl="0">
              <a:spcBef>
                <a:spcPts val="0"/>
              </a:spcBef>
              <a:buFont typeface="Calibri"/>
              <a:buNone/>
              <a:defRPr/>
            </a:lvl5pPr>
            <a:lvl6pPr indent="0" lvl="5" marL="1714500" rtl="0">
              <a:spcBef>
                <a:spcPts val="0"/>
              </a:spcBef>
              <a:buFont typeface="Calibri"/>
              <a:buNone/>
              <a:defRPr/>
            </a:lvl6pPr>
            <a:lvl7pPr indent="0" lvl="6" marL="2057400" rtl="0">
              <a:spcBef>
                <a:spcPts val="0"/>
              </a:spcBef>
              <a:buFont typeface="Calibri"/>
              <a:buNone/>
              <a:defRPr/>
            </a:lvl7pPr>
            <a:lvl8pPr indent="0" lvl="7" marL="2400300" rtl="0">
              <a:spcBef>
                <a:spcPts val="0"/>
              </a:spcBef>
              <a:buFont typeface="Calibri"/>
              <a:buNone/>
              <a:defRPr/>
            </a:lvl8pPr>
            <a:lvl9pPr indent="0" lvl="8" marL="2743200" rtl="0">
              <a:spcBef>
                <a:spcPts val="0"/>
              </a:spcBef>
              <a:buFont typeface="Calibri"/>
              <a:buNone/>
              <a:defRPr/>
            </a:lvl9pPr>
          </a:lstStyle>
          <a:p/>
        </p:txBody>
      </p:sp>
      <p:sp>
        <p:nvSpPr>
          <p:cNvPr id="65" name="Shape 65"/>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66" name="Shape 66"/>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67" name="Shape 67"/>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8" name="Shape 68"/>
        <p:cNvGrpSpPr/>
        <p:nvPr/>
      </p:nvGrpSpPr>
      <p:grpSpPr>
        <a:xfrm>
          <a:off x="0" y="0"/>
          <a:ext cx="0" cy="0"/>
          <a:chOff x="0" y="0"/>
          <a:chExt cx="0" cy="0"/>
        </a:xfrm>
      </p:grpSpPr>
      <p:sp>
        <p:nvSpPr>
          <p:cNvPr id="69" name="Shape 69"/>
          <p:cNvSpPr txBox="1"/>
          <p:nvPr>
            <p:ph type="title"/>
          </p:nvPr>
        </p:nvSpPr>
        <p:spPr>
          <a:xfrm>
            <a:off x="629841" y="457200"/>
            <a:ext cx="2949178" cy="1600199"/>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p:nvPr>
            <p:ph idx="2" type="pic"/>
          </p:nvPr>
        </p:nvSpPr>
        <p:spPr>
          <a:xfrm>
            <a:off x="3887391" y="987425"/>
            <a:ext cx="4629150" cy="4873624"/>
          </a:xfrm>
          <a:prstGeom prst="rect">
            <a:avLst/>
          </a:prstGeom>
          <a:noFill/>
          <a:ln>
            <a:noFill/>
          </a:ln>
        </p:spPr>
      </p:sp>
      <p:sp>
        <p:nvSpPr>
          <p:cNvPr id="71" name="Shape 71"/>
          <p:cNvSpPr txBox="1"/>
          <p:nvPr>
            <p:ph idx="1" type="body"/>
          </p:nvPr>
        </p:nvSpPr>
        <p:spPr>
          <a:xfrm>
            <a:off x="629841" y="2057400"/>
            <a:ext cx="2949178" cy="3811588"/>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342900" rtl="0">
              <a:spcBef>
                <a:spcPts val="0"/>
              </a:spcBef>
              <a:buFont typeface="Calibri"/>
              <a:buNone/>
              <a:defRPr/>
            </a:lvl2pPr>
            <a:lvl3pPr indent="0" lvl="2" marL="685800" rtl="0">
              <a:spcBef>
                <a:spcPts val="0"/>
              </a:spcBef>
              <a:buFont typeface="Calibri"/>
              <a:buNone/>
              <a:defRPr/>
            </a:lvl3pPr>
            <a:lvl4pPr indent="0" lvl="3" marL="1028700" rtl="0">
              <a:spcBef>
                <a:spcPts val="0"/>
              </a:spcBef>
              <a:buFont typeface="Calibri"/>
              <a:buNone/>
              <a:defRPr/>
            </a:lvl4pPr>
            <a:lvl5pPr indent="0" lvl="4" marL="1371600" rtl="0">
              <a:spcBef>
                <a:spcPts val="0"/>
              </a:spcBef>
              <a:buFont typeface="Calibri"/>
              <a:buNone/>
              <a:defRPr/>
            </a:lvl5pPr>
            <a:lvl6pPr indent="0" lvl="5" marL="1714500" rtl="0">
              <a:spcBef>
                <a:spcPts val="0"/>
              </a:spcBef>
              <a:buFont typeface="Calibri"/>
              <a:buNone/>
              <a:defRPr/>
            </a:lvl6pPr>
            <a:lvl7pPr indent="0" lvl="6" marL="2057400" rtl="0">
              <a:spcBef>
                <a:spcPts val="0"/>
              </a:spcBef>
              <a:buFont typeface="Calibri"/>
              <a:buNone/>
              <a:defRPr/>
            </a:lvl7pPr>
            <a:lvl8pPr indent="0" lvl="7" marL="2400300" rtl="0">
              <a:spcBef>
                <a:spcPts val="0"/>
              </a:spcBef>
              <a:buFont typeface="Calibri"/>
              <a:buNone/>
              <a:defRPr/>
            </a:lvl8pPr>
            <a:lvl9pPr indent="0" lvl="8" marL="2743200" rtl="0">
              <a:spcBef>
                <a:spcPts val="0"/>
              </a:spcBef>
              <a:buFont typeface="Calibri"/>
              <a:buNone/>
              <a:defRPr/>
            </a:lvl9pPr>
          </a:lstStyle>
          <a:p/>
        </p:txBody>
      </p:sp>
      <p:sp>
        <p:nvSpPr>
          <p:cNvPr id="72" name="Shape 72"/>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73" name="Shape 73"/>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74" name="Shape 74"/>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5" name="Shape 75"/>
        <p:cNvGrpSpPr/>
        <p:nvPr/>
      </p:nvGrpSpPr>
      <p:grpSpPr>
        <a:xfrm>
          <a:off x="0" y="0"/>
          <a:ext cx="0" cy="0"/>
          <a:chOff x="0" y="0"/>
          <a:chExt cx="0" cy="0"/>
        </a:xfrm>
      </p:grpSpPr>
      <p:sp>
        <p:nvSpPr>
          <p:cNvPr id="76" name="Shape 76"/>
          <p:cNvSpPr txBox="1"/>
          <p:nvPr>
            <p:ph type="title"/>
          </p:nvPr>
        </p:nvSpPr>
        <p:spPr>
          <a:xfrm>
            <a:off x="628650" y="365125"/>
            <a:ext cx="7886700" cy="1325562"/>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77" name="Shape 77"/>
          <p:cNvSpPr txBox="1"/>
          <p:nvPr>
            <p:ph idx="1" type="body"/>
          </p:nvPr>
        </p:nvSpPr>
        <p:spPr>
          <a:xfrm rot="5400000">
            <a:off x="2396330" y="57943"/>
            <a:ext cx="4351338" cy="7886700"/>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78" name="Shape 78"/>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79" name="Shape 79"/>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80" name="Shape 80"/>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1" name="Shape 81"/>
        <p:cNvGrpSpPr/>
        <p:nvPr/>
      </p:nvGrpSpPr>
      <p:grpSpPr>
        <a:xfrm>
          <a:off x="0" y="0"/>
          <a:ext cx="0" cy="0"/>
          <a:chOff x="0" y="0"/>
          <a:chExt cx="0" cy="0"/>
        </a:xfrm>
      </p:grpSpPr>
      <p:sp>
        <p:nvSpPr>
          <p:cNvPr id="82" name="Shape 82"/>
          <p:cNvSpPr txBox="1"/>
          <p:nvPr>
            <p:ph type="title"/>
          </p:nvPr>
        </p:nvSpPr>
        <p:spPr>
          <a:xfrm rot="5400000">
            <a:off x="4623593" y="2285206"/>
            <a:ext cx="5811838" cy="1971675"/>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83" name="Shape 83"/>
          <p:cNvSpPr txBox="1"/>
          <p:nvPr>
            <p:ph idx="1" type="body"/>
          </p:nvPr>
        </p:nvSpPr>
        <p:spPr>
          <a:xfrm rot="5400000">
            <a:off x="623093" y="370681"/>
            <a:ext cx="5811838" cy="5800725"/>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84" name="Shape 84"/>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85" name="Shape 85"/>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86" name="Shape 86"/>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 1">
    <p:spTree>
      <p:nvGrpSpPr>
        <p:cNvPr id="93" name="Shape 9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4" name="Shape 94"/>
        <p:cNvGrpSpPr/>
        <p:nvPr/>
      </p:nvGrpSpPr>
      <p:grpSpPr>
        <a:xfrm>
          <a:off x="0" y="0"/>
          <a:ext cx="0" cy="0"/>
          <a:chOff x="0" y="0"/>
          <a:chExt cx="0" cy="0"/>
        </a:xfrm>
      </p:grpSpPr>
      <p:sp>
        <p:nvSpPr>
          <p:cNvPr id="95" name="Shape 95"/>
          <p:cNvSpPr txBox="1"/>
          <p:nvPr>
            <p:ph type="ctrTitle"/>
          </p:nvPr>
        </p:nvSpPr>
        <p:spPr>
          <a:xfrm>
            <a:off x="1143000" y="1122362"/>
            <a:ext cx="6858000" cy="2387699"/>
          </a:xfrm>
          <a:prstGeom prst="rect">
            <a:avLst/>
          </a:prstGeom>
          <a:noFill/>
          <a:ln>
            <a:noFill/>
          </a:ln>
        </p:spPr>
        <p:txBody>
          <a:bodyPr anchorCtr="0" anchor="b" bIns="91425" lIns="91425" rIns="91425" tIns="91425"/>
          <a:lstStyle>
            <a:lvl1pPr indent="0" lvl="0" marL="0" marR="0" rtl="0" algn="ctr">
              <a:lnSpc>
                <a:spcPct val="90000"/>
              </a:lnSpc>
              <a:spcBef>
                <a:spcPts val="0"/>
              </a:spcBef>
              <a:spcAft>
                <a:spcPts val="0"/>
              </a:spcAft>
              <a:defRPr/>
            </a:lvl1pPr>
            <a:lvl2pPr indent="0" lvl="1" marL="0" marR="0" rtl="0" algn="l">
              <a:lnSpc>
                <a:spcPct val="90000"/>
              </a:lnSpc>
              <a:spcBef>
                <a:spcPts val="0"/>
              </a:spcBef>
              <a:spcAft>
                <a:spcPts val="0"/>
              </a:spcAft>
              <a:defRPr/>
            </a:lvl2pPr>
            <a:lvl3pPr indent="0" lvl="2" marL="0" marR="0" rtl="0" algn="l">
              <a:lnSpc>
                <a:spcPct val="90000"/>
              </a:lnSpc>
              <a:spcBef>
                <a:spcPts val="0"/>
              </a:spcBef>
              <a:spcAft>
                <a:spcPts val="0"/>
              </a:spcAft>
              <a:defRPr/>
            </a:lvl3pPr>
            <a:lvl4pPr indent="0" lvl="3" marL="0" marR="0" rtl="0" algn="l">
              <a:lnSpc>
                <a:spcPct val="90000"/>
              </a:lnSpc>
              <a:spcBef>
                <a:spcPts val="0"/>
              </a:spcBef>
              <a:spcAft>
                <a:spcPts val="0"/>
              </a:spcAft>
              <a:defRPr/>
            </a:lvl4pPr>
            <a:lvl5pPr indent="0" lvl="4" marL="0" marR="0" rtl="0" algn="l">
              <a:lnSpc>
                <a:spcPct val="90000"/>
              </a:lnSpc>
              <a:spcBef>
                <a:spcPts val="0"/>
              </a:spcBef>
              <a:spcAft>
                <a:spcPts val="0"/>
              </a:spcAft>
              <a:defRPr/>
            </a:lvl5pPr>
            <a:lvl6pPr indent="0" lvl="5" marL="457200" marR="0" rtl="0" algn="l">
              <a:lnSpc>
                <a:spcPct val="90000"/>
              </a:lnSpc>
              <a:spcBef>
                <a:spcPts val="0"/>
              </a:spcBef>
              <a:spcAft>
                <a:spcPts val="0"/>
              </a:spcAft>
              <a:defRPr/>
            </a:lvl6pPr>
            <a:lvl7pPr indent="0" lvl="6" marL="914400" marR="0" rtl="0" algn="l">
              <a:lnSpc>
                <a:spcPct val="90000"/>
              </a:lnSpc>
              <a:spcBef>
                <a:spcPts val="0"/>
              </a:spcBef>
              <a:spcAft>
                <a:spcPts val="0"/>
              </a:spcAft>
              <a:defRPr/>
            </a:lvl7pPr>
            <a:lvl8pPr indent="0" lvl="7" marL="1371600" marR="0" rtl="0" algn="l">
              <a:lnSpc>
                <a:spcPct val="90000"/>
              </a:lnSpc>
              <a:spcBef>
                <a:spcPts val="0"/>
              </a:spcBef>
              <a:spcAft>
                <a:spcPts val="0"/>
              </a:spcAft>
              <a:defRPr/>
            </a:lvl8pPr>
            <a:lvl9pPr indent="0" lvl="8" marL="1828800" marR="0" rtl="0" algn="l">
              <a:lnSpc>
                <a:spcPct val="90000"/>
              </a:lnSpc>
              <a:spcBef>
                <a:spcPts val="0"/>
              </a:spcBef>
              <a:spcAft>
                <a:spcPts val="0"/>
              </a:spcAft>
              <a:defRPr/>
            </a:lvl9pPr>
          </a:lstStyle>
          <a:p/>
        </p:txBody>
      </p:sp>
      <p:sp>
        <p:nvSpPr>
          <p:cNvPr id="96" name="Shape 96"/>
          <p:cNvSpPr txBox="1"/>
          <p:nvPr>
            <p:ph idx="1" type="subTitle"/>
          </p:nvPr>
        </p:nvSpPr>
        <p:spPr>
          <a:xfrm>
            <a:off x="1143000" y="3602037"/>
            <a:ext cx="6858000" cy="1655700"/>
          </a:xfrm>
          <a:prstGeom prst="rect">
            <a:avLst/>
          </a:prstGeom>
          <a:noFill/>
          <a:ln>
            <a:noFill/>
          </a:ln>
        </p:spPr>
        <p:txBody>
          <a:bodyPr anchorCtr="0" anchor="t" bIns="91425" lIns="91425" rIns="91425" tIns="91425"/>
          <a:lstStyle>
            <a:lvl1pPr indent="0" lvl="0" marL="0" marR="0" rtl="0" algn="ctr">
              <a:lnSpc>
                <a:spcPct val="90000"/>
              </a:lnSpc>
              <a:spcBef>
                <a:spcPts val="750"/>
              </a:spcBef>
              <a:spcAft>
                <a:spcPts val="0"/>
              </a:spcAft>
              <a:buClr>
                <a:schemeClr val="dk1"/>
              </a:buClr>
              <a:buFont typeface="Arial"/>
              <a:buNone/>
              <a:defRPr/>
            </a:lvl1pPr>
            <a:lvl2pPr indent="0" lvl="1" marL="342900" marR="0" rtl="0" algn="ctr">
              <a:lnSpc>
                <a:spcPct val="90000"/>
              </a:lnSpc>
              <a:spcBef>
                <a:spcPts val="375"/>
              </a:spcBef>
              <a:spcAft>
                <a:spcPts val="0"/>
              </a:spcAft>
              <a:buClr>
                <a:schemeClr val="dk1"/>
              </a:buClr>
              <a:buFont typeface="Arial"/>
              <a:buNone/>
              <a:defRPr/>
            </a:lvl2pPr>
            <a:lvl3pPr indent="0" lvl="2" marL="685800" marR="0" rtl="0" algn="ctr">
              <a:lnSpc>
                <a:spcPct val="90000"/>
              </a:lnSpc>
              <a:spcBef>
                <a:spcPts val="375"/>
              </a:spcBef>
              <a:spcAft>
                <a:spcPts val="0"/>
              </a:spcAft>
              <a:buClr>
                <a:schemeClr val="dk1"/>
              </a:buClr>
              <a:buFont typeface="Arial"/>
              <a:buNone/>
              <a:defRPr/>
            </a:lvl3pPr>
            <a:lvl4pPr indent="0" lvl="3" marL="1028700" marR="0" rtl="0" algn="ctr">
              <a:lnSpc>
                <a:spcPct val="90000"/>
              </a:lnSpc>
              <a:spcBef>
                <a:spcPts val="375"/>
              </a:spcBef>
              <a:spcAft>
                <a:spcPts val="0"/>
              </a:spcAft>
              <a:buClr>
                <a:schemeClr val="dk1"/>
              </a:buClr>
              <a:buFont typeface="Arial"/>
              <a:buNone/>
              <a:defRPr/>
            </a:lvl4pPr>
            <a:lvl5pPr indent="0" lvl="4" marL="1371600" marR="0" rtl="0" algn="ctr">
              <a:lnSpc>
                <a:spcPct val="90000"/>
              </a:lnSpc>
              <a:spcBef>
                <a:spcPts val="375"/>
              </a:spcBef>
              <a:spcAft>
                <a:spcPts val="0"/>
              </a:spcAft>
              <a:buClr>
                <a:schemeClr val="dk1"/>
              </a:buClr>
              <a:buFont typeface="Arial"/>
              <a:buNone/>
              <a:defRPr/>
            </a:lvl5pPr>
            <a:lvl6pPr indent="0" lvl="5" marL="1714500" marR="0" rtl="0" algn="ctr">
              <a:lnSpc>
                <a:spcPct val="90000"/>
              </a:lnSpc>
              <a:spcBef>
                <a:spcPts val="375"/>
              </a:spcBef>
              <a:buClr>
                <a:schemeClr val="dk1"/>
              </a:buClr>
              <a:buFont typeface="Arial"/>
              <a:buNone/>
              <a:defRPr/>
            </a:lvl6pPr>
            <a:lvl7pPr indent="0" lvl="6" marL="2057400" marR="0" rtl="0" algn="ctr">
              <a:lnSpc>
                <a:spcPct val="90000"/>
              </a:lnSpc>
              <a:spcBef>
                <a:spcPts val="375"/>
              </a:spcBef>
              <a:buClr>
                <a:schemeClr val="dk1"/>
              </a:buClr>
              <a:buFont typeface="Arial"/>
              <a:buNone/>
              <a:defRPr/>
            </a:lvl7pPr>
            <a:lvl8pPr indent="0" lvl="7" marL="2400300" marR="0" rtl="0" algn="ctr">
              <a:lnSpc>
                <a:spcPct val="90000"/>
              </a:lnSpc>
              <a:spcBef>
                <a:spcPts val="375"/>
              </a:spcBef>
              <a:buClr>
                <a:schemeClr val="dk1"/>
              </a:buClr>
              <a:buFont typeface="Arial"/>
              <a:buNone/>
              <a:defRPr/>
            </a:lvl8pPr>
            <a:lvl9pPr indent="0" lvl="8" marL="2743200" marR="0" rtl="0" algn="ctr">
              <a:lnSpc>
                <a:spcPct val="90000"/>
              </a:lnSpc>
              <a:spcBef>
                <a:spcPts val="375"/>
              </a:spcBef>
              <a:buClr>
                <a:schemeClr val="dk1"/>
              </a:buClr>
              <a:buFont typeface="Arial"/>
              <a:buNone/>
              <a:defRPr/>
            </a:lvl9pPr>
          </a:lstStyle>
          <a:p/>
        </p:txBody>
      </p:sp>
      <p:sp>
        <p:nvSpPr>
          <p:cNvPr id="97" name="Shape 97"/>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98" name="Shape 98"/>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99" name="Shape 99"/>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0" name="Shape 10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1" name="Shape 101"/>
        <p:cNvGrpSpPr/>
        <p:nvPr/>
      </p:nvGrpSpPr>
      <p:grpSpPr>
        <a:xfrm>
          <a:off x="0" y="0"/>
          <a:ext cx="0" cy="0"/>
          <a:chOff x="0" y="0"/>
          <a:chExt cx="0" cy="0"/>
        </a:xfrm>
      </p:grpSpPr>
      <p:sp>
        <p:nvSpPr>
          <p:cNvPr id="102" name="Shape 102"/>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03" name="Shape 103"/>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04" name="Shape 104"/>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 1 1">
    <p:spTree>
      <p:nvGrpSpPr>
        <p:cNvPr id="105" name="Shape 10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sp>
        <p:nvSpPr>
          <p:cNvPr id="17" name="Shape 17"/>
          <p:cNvSpPr txBox="1"/>
          <p:nvPr>
            <p:ph type="ctrTitle"/>
          </p:nvPr>
        </p:nvSpPr>
        <p:spPr>
          <a:xfrm>
            <a:off x="1143000" y="1122362"/>
            <a:ext cx="6858000" cy="2387600"/>
          </a:xfrm>
          <a:prstGeom prst="rect">
            <a:avLst/>
          </a:prstGeom>
          <a:noFill/>
          <a:ln>
            <a:noFill/>
          </a:ln>
        </p:spPr>
        <p:txBody>
          <a:bodyPr anchorCtr="0" anchor="b" bIns="91425" lIns="91425" rIns="91425" tIns="91425"/>
          <a:lstStyle>
            <a:lvl1pPr indent="0" lvl="0" marL="0" marR="0" rtl="0" algn="ctr">
              <a:lnSpc>
                <a:spcPct val="90000"/>
              </a:lnSpc>
              <a:spcBef>
                <a:spcPts val="0"/>
              </a:spcBef>
              <a:spcAft>
                <a:spcPts val="0"/>
              </a:spcAft>
              <a:defRPr/>
            </a:lvl1pPr>
            <a:lvl2pPr indent="0" lvl="1" marL="0" marR="0" rtl="0" algn="l">
              <a:lnSpc>
                <a:spcPct val="90000"/>
              </a:lnSpc>
              <a:spcBef>
                <a:spcPts val="0"/>
              </a:spcBef>
              <a:spcAft>
                <a:spcPts val="0"/>
              </a:spcAft>
              <a:defRPr/>
            </a:lvl2pPr>
            <a:lvl3pPr indent="0" lvl="2" marL="0" marR="0" rtl="0" algn="l">
              <a:lnSpc>
                <a:spcPct val="90000"/>
              </a:lnSpc>
              <a:spcBef>
                <a:spcPts val="0"/>
              </a:spcBef>
              <a:spcAft>
                <a:spcPts val="0"/>
              </a:spcAft>
              <a:defRPr/>
            </a:lvl3pPr>
            <a:lvl4pPr indent="0" lvl="3" marL="0" marR="0" rtl="0" algn="l">
              <a:lnSpc>
                <a:spcPct val="90000"/>
              </a:lnSpc>
              <a:spcBef>
                <a:spcPts val="0"/>
              </a:spcBef>
              <a:spcAft>
                <a:spcPts val="0"/>
              </a:spcAft>
              <a:defRPr/>
            </a:lvl4pPr>
            <a:lvl5pPr indent="0" lvl="4" marL="0" marR="0" rtl="0" algn="l">
              <a:lnSpc>
                <a:spcPct val="90000"/>
              </a:lnSpc>
              <a:spcBef>
                <a:spcPts val="0"/>
              </a:spcBef>
              <a:spcAft>
                <a:spcPts val="0"/>
              </a:spcAft>
              <a:defRPr/>
            </a:lvl5pPr>
            <a:lvl6pPr indent="0" lvl="5" marL="457200" marR="0" rtl="0" algn="l">
              <a:lnSpc>
                <a:spcPct val="90000"/>
              </a:lnSpc>
              <a:spcBef>
                <a:spcPts val="0"/>
              </a:spcBef>
              <a:spcAft>
                <a:spcPts val="0"/>
              </a:spcAft>
              <a:defRPr/>
            </a:lvl6pPr>
            <a:lvl7pPr indent="0" lvl="6" marL="914400" marR="0" rtl="0" algn="l">
              <a:lnSpc>
                <a:spcPct val="90000"/>
              </a:lnSpc>
              <a:spcBef>
                <a:spcPts val="0"/>
              </a:spcBef>
              <a:spcAft>
                <a:spcPts val="0"/>
              </a:spcAft>
              <a:defRPr/>
            </a:lvl7pPr>
            <a:lvl8pPr indent="0" lvl="7" marL="1371600" marR="0" rtl="0" algn="l">
              <a:lnSpc>
                <a:spcPct val="90000"/>
              </a:lnSpc>
              <a:spcBef>
                <a:spcPts val="0"/>
              </a:spcBef>
              <a:spcAft>
                <a:spcPts val="0"/>
              </a:spcAft>
              <a:defRPr/>
            </a:lvl8pPr>
            <a:lvl9pPr indent="0" lvl="8" marL="1828800" marR="0" rtl="0" algn="l">
              <a:lnSpc>
                <a:spcPct val="90000"/>
              </a:lnSpc>
              <a:spcBef>
                <a:spcPts val="0"/>
              </a:spcBef>
              <a:spcAft>
                <a:spcPts val="0"/>
              </a:spcAft>
              <a:defRPr/>
            </a:lvl9pPr>
          </a:lstStyle>
          <a:p/>
        </p:txBody>
      </p:sp>
      <p:sp>
        <p:nvSpPr>
          <p:cNvPr id="18" name="Shape 18"/>
          <p:cNvSpPr txBox="1"/>
          <p:nvPr>
            <p:ph idx="1" type="subTitle"/>
          </p:nvPr>
        </p:nvSpPr>
        <p:spPr>
          <a:xfrm>
            <a:off x="1143000" y="3602037"/>
            <a:ext cx="6858000" cy="1655761"/>
          </a:xfrm>
          <a:prstGeom prst="rect">
            <a:avLst/>
          </a:prstGeom>
          <a:noFill/>
          <a:ln>
            <a:noFill/>
          </a:ln>
        </p:spPr>
        <p:txBody>
          <a:bodyPr anchorCtr="0" anchor="t" bIns="91425" lIns="91425" rIns="91425" tIns="91425"/>
          <a:lstStyle>
            <a:lvl1pPr indent="0" lvl="0" marL="0" marR="0" rtl="0" algn="ctr">
              <a:lnSpc>
                <a:spcPct val="90000"/>
              </a:lnSpc>
              <a:spcBef>
                <a:spcPts val="750"/>
              </a:spcBef>
              <a:spcAft>
                <a:spcPts val="0"/>
              </a:spcAft>
              <a:buClr>
                <a:schemeClr val="dk1"/>
              </a:buClr>
              <a:buFont typeface="Arial"/>
              <a:buNone/>
              <a:defRPr/>
            </a:lvl1pPr>
            <a:lvl2pPr indent="0" lvl="1" marL="342900" marR="0" rtl="0" algn="ctr">
              <a:lnSpc>
                <a:spcPct val="90000"/>
              </a:lnSpc>
              <a:spcBef>
                <a:spcPts val="375"/>
              </a:spcBef>
              <a:spcAft>
                <a:spcPts val="0"/>
              </a:spcAft>
              <a:buClr>
                <a:schemeClr val="dk1"/>
              </a:buClr>
              <a:buFont typeface="Arial"/>
              <a:buNone/>
              <a:defRPr/>
            </a:lvl2pPr>
            <a:lvl3pPr indent="0" lvl="2" marL="685800" marR="0" rtl="0" algn="ctr">
              <a:lnSpc>
                <a:spcPct val="90000"/>
              </a:lnSpc>
              <a:spcBef>
                <a:spcPts val="375"/>
              </a:spcBef>
              <a:spcAft>
                <a:spcPts val="0"/>
              </a:spcAft>
              <a:buClr>
                <a:schemeClr val="dk1"/>
              </a:buClr>
              <a:buFont typeface="Arial"/>
              <a:buNone/>
              <a:defRPr/>
            </a:lvl3pPr>
            <a:lvl4pPr indent="0" lvl="3" marL="1028700" marR="0" rtl="0" algn="ctr">
              <a:lnSpc>
                <a:spcPct val="90000"/>
              </a:lnSpc>
              <a:spcBef>
                <a:spcPts val="375"/>
              </a:spcBef>
              <a:spcAft>
                <a:spcPts val="0"/>
              </a:spcAft>
              <a:buClr>
                <a:schemeClr val="dk1"/>
              </a:buClr>
              <a:buFont typeface="Arial"/>
              <a:buNone/>
              <a:defRPr/>
            </a:lvl4pPr>
            <a:lvl5pPr indent="0" lvl="4" marL="1371600" marR="0" rtl="0" algn="ctr">
              <a:lnSpc>
                <a:spcPct val="90000"/>
              </a:lnSpc>
              <a:spcBef>
                <a:spcPts val="375"/>
              </a:spcBef>
              <a:spcAft>
                <a:spcPts val="0"/>
              </a:spcAft>
              <a:buClr>
                <a:schemeClr val="dk1"/>
              </a:buClr>
              <a:buFont typeface="Arial"/>
              <a:buNone/>
              <a:defRPr/>
            </a:lvl5pPr>
            <a:lvl6pPr indent="0" lvl="5" marL="1714500" marR="0" rtl="0" algn="ctr">
              <a:lnSpc>
                <a:spcPct val="90000"/>
              </a:lnSpc>
              <a:spcBef>
                <a:spcPts val="375"/>
              </a:spcBef>
              <a:buClr>
                <a:schemeClr val="dk1"/>
              </a:buClr>
              <a:buFont typeface="Arial"/>
              <a:buNone/>
              <a:defRPr/>
            </a:lvl6pPr>
            <a:lvl7pPr indent="0" lvl="6" marL="2057400" marR="0" rtl="0" algn="ctr">
              <a:lnSpc>
                <a:spcPct val="90000"/>
              </a:lnSpc>
              <a:spcBef>
                <a:spcPts val="375"/>
              </a:spcBef>
              <a:buClr>
                <a:schemeClr val="dk1"/>
              </a:buClr>
              <a:buFont typeface="Arial"/>
              <a:buNone/>
              <a:defRPr/>
            </a:lvl7pPr>
            <a:lvl8pPr indent="0" lvl="7" marL="2400300" marR="0" rtl="0" algn="ctr">
              <a:lnSpc>
                <a:spcPct val="90000"/>
              </a:lnSpc>
              <a:spcBef>
                <a:spcPts val="375"/>
              </a:spcBef>
              <a:buClr>
                <a:schemeClr val="dk1"/>
              </a:buClr>
              <a:buFont typeface="Arial"/>
              <a:buNone/>
              <a:defRPr/>
            </a:lvl8pPr>
            <a:lvl9pPr indent="0" lvl="8" marL="2743200" marR="0" rtl="0" algn="ctr">
              <a:lnSpc>
                <a:spcPct val="90000"/>
              </a:lnSpc>
              <a:spcBef>
                <a:spcPts val="375"/>
              </a:spcBef>
              <a:buClr>
                <a:schemeClr val="dk1"/>
              </a:buClr>
              <a:buFont typeface="Arial"/>
              <a:buNone/>
              <a:defRPr/>
            </a:lvl9pPr>
          </a:lstStyle>
          <a:p/>
        </p:txBody>
      </p:sp>
      <p:sp>
        <p:nvSpPr>
          <p:cNvPr id="19" name="Shape 19"/>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20" name="Shape 20"/>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21" name="Shape 21"/>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6" name="Shape 106"/>
        <p:cNvGrpSpPr/>
        <p:nvPr/>
      </p:nvGrpSpPr>
      <p:grpSpPr>
        <a:xfrm>
          <a:off x="0" y="0"/>
          <a:ext cx="0" cy="0"/>
          <a:chOff x="0" y="0"/>
          <a:chExt cx="0" cy="0"/>
        </a:xfrm>
      </p:grpSpPr>
      <p:sp>
        <p:nvSpPr>
          <p:cNvPr id="107" name="Shape 107"/>
          <p:cNvSpPr txBox="1"/>
          <p:nvPr>
            <p:ph type="title"/>
          </p:nvPr>
        </p:nvSpPr>
        <p:spPr>
          <a:xfrm>
            <a:off x="628650" y="365125"/>
            <a:ext cx="7886700" cy="1325700"/>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108" name="Shape 108"/>
          <p:cNvSpPr txBox="1"/>
          <p:nvPr>
            <p:ph idx="1" type="body"/>
          </p:nvPr>
        </p:nvSpPr>
        <p:spPr>
          <a:xfrm>
            <a:off x="628650" y="1825625"/>
            <a:ext cx="7886700" cy="4351199"/>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109" name="Shape 109"/>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10" name="Shape 110"/>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11" name="Shape 111"/>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2" name="Shape 112"/>
        <p:cNvGrpSpPr/>
        <p:nvPr/>
      </p:nvGrpSpPr>
      <p:grpSpPr>
        <a:xfrm>
          <a:off x="0" y="0"/>
          <a:ext cx="0" cy="0"/>
          <a:chOff x="0" y="0"/>
          <a:chExt cx="0" cy="0"/>
        </a:xfrm>
      </p:grpSpPr>
      <p:sp>
        <p:nvSpPr>
          <p:cNvPr id="113" name="Shape 113"/>
          <p:cNvSpPr txBox="1"/>
          <p:nvPr>
            <p:ph type="title"/>
          </p:nvPr>
        </p:nvSpPr>
        <p:spPr>
          <a:xfrm>
            <a:off x="623887" y="1709739"/>
            <a:ext cx="7886700" cy="28527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4" name="Shape 114"/>
          <p:cNvSpPr txBox="1"/>
          <p:nvPr>
            <p:ph idx="1" type="body"/>
          </p:nvPr>
        </p:nvSpPr>
        <p:spPr>
          <a:xfrm>
            <a:off x="623887" y="4589464"/>
            <a:ext cx="7886700" cy="1500300"/>
          </a:xfrm>
          <a:prstGeom prst="rect">
            <a:avLst/>
          </a:prstGeom>
          <a:noFill/>
          <a:ln>
            <a:noFill/>
          </a:ln>
        </p:spPr>
        <p:txBody>
          <a:bodyPr anchorCtr="0" anchor="t" bIns="91425" lIns="91425" rIns="91425" tIns="91425"/>
          <a:lstStyle>
            <a:lvl1pPr indent="0" lvl="0" marL="0" rtl="0">
              <a:spcBef>
                <a:spcPts val="0"/>
              </a:spcBef>
              <a:buClr>
                <a:srgbClr val="888888"/>
              </a:buClr>
              <a:buFont typeface="Calibri"/>
              <a:buNone/>
              <a:defRPr/>
            </a:lvl1pPr>
            <a:lvl2pPr indent="0" lvl="1" marL="342900" rtl="0">
              <a:spcBef>
                <a:spcPts val="0"/>
              </a:spcBef>
              <a:buClr>
                <a:srgbClr val="888888"/>
              </a:buClr>
              <a:buFont typeface="Calibri"/>
              <a:buNone/>
              <a:defRPr/>
            </a:lvl2pPr>
            <a:lvl3pPr indent="0" lvl="2" marL="685800" rtl="0">
              <a:spcBef>
                <a:spcPts val="0"/>
              </a:spcBef>
              <a:buClr>
                <a:srgbClr val="888888"/>
              </a:buClr>
              <a:buFont typeface="Calibri"/>
              <a:buNone/>
              <a:defRPr/>
            </a:lvl3pPr>
            <a:lvl4pPr indent="0" lvl="3" marL="1028700" rtl="0">
              <a:spcBef>
                <a:spcPts val="0"/>
              </a:spcBef>
              <a:buClr>
                <a:srgbClr val="888888"/>
              </a:buClr>
              <a:buFont typeface="Calibri"/>
              <a:buNone/>
              <a:defRPr/>
            </a:lvl4pPr>
            <a:lvl5pPr indent="0" lvl="4" marL="1371600" rtl="0">
              <a:spcBef>
                <a:spcPts val="0"/>
              </a:spcBef>
              <a:buClr>
                <a:srgbClr val="888888"/>
              </a:buClr>
              <a:buFont typeface="Calibri"/>
              <a:buNone/>
              <a:defRPr/>
            </a:lvl5pPr>
            <a:lvl6pPr indent="0" lvl="5" marL="1714500" rtl="0">
              <a:spcBef>
                <a:spcPts val="0"/>
              </a:spcBef>
              <a:buClr>
                <a:srgbClr val="888888"/>
              </a:buClr>
              <a:buFont typeface="Calibri"/>
              <a:buNone/>
              <a:defRPr/>
            </a:lvl6pPr>
            <a:lvl7pPr indent="0" lvl="6" marL="2057400" rtl="0">
              <a:spcBef>
                <a:spcPts val="0"/>
              </a:spcBef>
              <a:buClr>
                <a:srgbClr val="888888"/>
              </a:buClr>
              <a:buFont typeface="Calibri"/>
              <a:buNone/>
              <a:defRPr/>
            </a:lvl7pPr>
            <a:lvl8pPr indent="0" lvl="7" marL="2400300" rtl="0">
              <a:spcBef>
                <a:spcPts val="0"/>
              </a:spcBef>
              <a:buClr>
                <a:srgbClr val="888888"/>
              </a:buClr>
              <a:buFont typeface="Calibri"/>
              <a:buNone/>
              <a:defRPr/>
            </a:lvl8pPr>
            <a:lvl9pPr indent="0" lvl="8" marL="2743200" rtl="0">
              <a:spcBef>
                <a:spcPts val="0"/>
              </a:spcBef>
              <a:buClr>
                <a:srgbClr val="888888"/>
              </a:buClr>
              <a:buFont typeface="Calibri"/>
              <a:buNone/>
              <a:defRPr/>
            </a:lvl9pPr>
          </a:lstStyle>
          <a:p/>
        </p:txBody>
      </p:sp>
      <p:sp>
        <p:nvSpPr>
          <p:cNvPr id="115" name="Shape 115"/>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16" name="Shape 116"/>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17" name="Shape 117"/>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18" name="Shape 118"/>
        <p:cNvGrpSpPr/>
        <p:nvPr/>
      </p:nvGrpSpPr>
      <p:grpSpPr>
        <a:xfrm>
          <a:off x="0" y="0"/>
          <a:ext cx="0" cy="0"/>
          <a:chOff x="0" y="0"/>
          <a:chExt cx="0" cy="0"/>
        </a:xfrm>
      </p:grpSpPr>
      <p:sp>
        <p:nvSpPr>
          <p:cNvPr id="119" name="Shape 119"/>
          <p:cNvSpPr txBox="1"/>
          <p:nvPr>
            <p:ph type="title"/>
          </p:nvPr>
        </p:nvSpPr>
        <p:spPr>
          <a:xfrm>
            <a:off x="628650" y="365125"/>
            <a:ext cx="7886700" cy="1325700"/>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120" name="Shape 120"/>
          <p:cNvSpPr txBox="1"/>
          <p:nvPr>
            <p:ph idx="1" type="body"/>
          </p:nvPr>
        </p:nvSpPr>
        <p:spPr>
          <a:xfrm>
            <a:off x="628650" y="1825625"/>
            <a:ext cx="3886200" cy="4351199"/>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121" name="Shape 121"/>
          <p:cNvSpPr txBox="1"/>
          <p:nvPr>
            <p:ph idx="2" type="body"/>
          </p:nvPr>
        </p:nvSpPr>
        <p:spPr>
          <a:xfrm>
            <a:off x="4629150" y="1825625"/>
            <a:ext cx="3886200" cy="4351199"/>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122" name="Shape 122"/>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23" name="Shape 123"/>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24" name="Shape 124"/>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25" name="Shape 125"/>
        <p:cNvGrpSpPr/>
        <p:nvPr/>
      </p:nvGrpSpPr>
      <p:grpSpPr>
        <a:xfrm>
          <a:off x="0" y="0"/>
          <a:ext cx="0" cy="0"/>
          <a:chOff x="0" y="0"/>
          <a:chExt cx="0" cy="0"/>
        </a:xfrm>
      </p:grpSpPr>
      <p:sp>
        <p:nvSpPr>
          <p:cNvPr id="126" name="Shape 126"/>
          <p:cNvSpPr txBox="1"/>
          <p:nvPr>
            <p:ph type="title"/>
          </p:nvPr>
        </p:nvSpPr>
        <p:spPr>
          <a:xfrm>
            <a:off x="629841" y="365126"/>
            <a:ext cx="7886700" cy="1325700"/>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127" name="Shape 127"/>
          <p:cNvSpPr txBox="1"/>
          <p:nvPr>
            <p:ph idx="1" type="body"/>
          </p:nvPr>
        </p:nvSpPr>
        <p:spPr>
          <a:xfrm>
            <a:off x="629841" y="1681163"/>
            <a:ext cx="3868199" cy="823799"/>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342900" rtl="0">
              <a:spcBef>
                <a:spcPts val="0"/>
              </a:spcBef>
              <a:buFont typeface="Calibri"/>
              <a:buNone/>
              <a:defRPr/>
            </a:lvl2pPr>
            <a:lvl3pPr indent="0" lvl="2" marL="685800" rtl="0">
              <a:spcBef>
                <a:spcPts val="0"/>
              </a:spcBef>
              <a:buFont typeface="Calibri"/>
              <a:buNone/>
              <a:defRPr/>
            </a:lvl3pPr>
            <a:lvl4pPr indent="0" lvl="3" marL="1028700" rtl="0">
              <a:spcBef>
                <a:spcPts val="0"/>
              </a:spcBef>
              <a:buFont typeface="Calibri"/>
              <a:buNone/>
              <a:defRPr/>
            </a:lvl4pPr>
            <a:lvl5pPr indent="0" lvl="4" marL="1371600" rtl="0">
              <a:spcBef>
                <a:spcPts val="0"/>
              </a:spcBef>
              <a:buFont typeface="Calibri"/>
              <a:buNone/>
              <a:defRPr/>
            </a:lvl5pPr>
            <a:lvl6pPr indent="0" lvl="5" marL="1714500" rtl="0">
              <a:spcBef>
                <a:spcPts val="0"/>
              </a:spcBef>
              <a:buFont typeface="Calibri"/>
              <a:buNone/>
              <a:defRPr/>
            </a:lvl6pPr>
            <a:lvl7pPr indent="0" lvl="6" marL="2057400" rtl="0">
              <a:spcBef>
                <a:spcPts val="0"/>
              </a:spcBef>
              <a:buFont typeface="Calibri"/>
              <a:buNone/>
              <a:defRPr/>
            </a:lvl7pPr>
            <a:lvl8pPr indent="0" lvl="7" marL="2400300" rtl="0">
              <a:spcBef>
                <a:spcPts val="0"/>
              </a:spcBef>
              <a:buFont typeface="Calibri"/>
              <a:buNone/>
              <a:defRPr/>
            </a:lvl8pPr>
            <a:lvl9pPr indent="0" lvl="8" marL="2743200" rtl="0">
              <a:spcBef>
                <a:spcPts val="0"/>
              </a:spcBef>
              <a:buFont typeface="Calibri"/>
              <a:buNone/>
              <a:defRPr/>
            </a:lvl9pPr>
          </a:lstStyle>
          <a:p/>
        </p:txBody>
      </p:sp>
      <p:sp>
        <p:nvSpPr>
          <p:cNvPr id="128" name="Shape 128"/>
          <p:cNvSpPr txBox="1"/>
          <p:nvPr>
            <p:ph idx="2" type="body"/>
          </p:nvPr>
        </p:nvSpPr>
        <p:spPr>
          <a:xfrm>
            <a:off x="629841" y="2505075"/>
            <a:ext cx="3868199" cy="3684599"/>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129" name="Shape 129"/>
          <p:cNvSpPr txBox="1"/>
          <p:nvPr>
            <p:ph idx="3" type="body"/>
          </p:nvPr>
        </p:nvSpPr>
        <p:spPr>
          <a:xfrm>
            <a:off x="4629150" y="1681163"/>
            <a:ext cx="3887399" cy="823799"/>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342900" rtl="0">
              <a:spcBef>
                <a:spcPts val="0"/>
              </a:spcBef>
              <a:buFont typeface="Calibri"/>
              <a:buNone/>
              <a:defRPr/>
            </a:lvl2pPr>
            <a:lvl3pPr indent="0" lvl="2" marL="685800" rtl="0">
              <a:spcBef>
                <a:spcPts val="0"/>
              </a:spcBef>
              <a:buFont typeface="Calibri"/>
              <a:buNone/>
              <a:defRPr/>
            </a:lvl3pPr>
            <a:lvl4pPr indent="0" lvl="3" marL="1028700" rtl="0">
              <a:spcBef>
                <a:spcPts val="0"/>
              </a:spcBef>
              <a:buFont typeface="Calibri"/>
              <a:buNone/>
              <a:defRPr/>
            </a:lvl4pPr>
            <a:lvl5pPr indent="0" lvl="4" marL="1371600" rtl="0">
              <a:spcBef>
                <a:spcPts val="0"/>
              </a:spcBef>
              <a:buFont typeface="Calibri"/>
              <a:buNone/>
              <a:defRPr/>
            </a:lvl5pPr>
            <a:lvl6pPr indent="0" lvl="5" marL="1714500" rtl="0">
              <a:spcBef>
                <a:spcPts val="0"/>
              </a:spcBef>
              <a:buFont typeface="Calibri"/>
              <a:buNone/>
              <a:defRPr/>
            </a:lvl6pPr>
            <a:lvl7pPr indent="0" lvl="6" marL="2057400" rtl="0">
              <a:spcBef>
                <a:spcPts val="0"/>
              </a:spcBef>
              <a:buFont typeface="Calibri"/>
              <a:buNone/>
              <a:defRPr/>
            </a:lvl7pPr>
            <a:lvl8pPr indent="0" lvl="7" marL="2400300" rtl="0">
              <a:spcBef>
                <a:spcPts val="0"/>
              </a:spcBef>
              <a:buFont typeface="Calibri"/>
              <a:buNone/>
              <a:defRPr/>
            </a:lvl8pPr>
            <a:lvl9pPr indent="0" lvl="8" marL="2743200" rtl="0">
              <a:spcBef>
                <a:spcPts val="0"/>
              </a:spcBef>
              <a:buFont typeface="Calibri"/>
              <a:buNone/>
              <a:defRPr/>
            </a:lvl9pPr>
          </a:lstStyle>
          <a:p/>
        </p:txBody>
      </p:sp>
      <p:sp>
        <p:nvSpPr>
          <p:cNvPr id="130" name="Shape 130"/>
          <p:cNvSpPr txBox="1"/>
          <p:nvPr>
            <p:ph idx="4" type="body"/>
          </p:nvPr>
        </p:nvSpPr>
        <p:spPr>
          <a:xfrm>
            <a:off x="4629150" y="2505075"/>
            <a:ext cx="3887399" cy="3684599"/>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131" name="Shape 131"/>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32" name="Shape 132"/>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33" name="Shape 133"/>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34" name="Shape 134"/>
        <p:cNvGrpSpPr/>
        <p:nvPr/>
      </p:nvGrpSpPr>
      <p:grpSpPr>
        <a:xfrm>
          <a:off x="0" y="0"/>
          <a:ext cx="0" cy="0"/>
          <a:chOff x="0" y="0"/>
          <a:chExt cx="0" cy="0"/>
        </a:xfrm>
      </p:grpSpPr>
      <p:sp>
        <p:nvSpPr>
          <p:cNvPr id="135" name="Shape 135"/>
          <p:cNvSpPr txBox="1"/>
          <p:nvPr>
            <p:ph type="title"/>
          </p:nvPr>
        </p:nvSpPr>
        <p:spPr>
          <a:xfrm>
            <a:off x="628650" y="365125"/>
            <a:ext cx="7886700" cy="1325700"/>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136" name="Shape 136"/>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37" name="Shape 137"/>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38" name="Shape 138"/>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9" name="Shape 139"/>
        <p:cNvGrpSpPr/>
        <p:nvPr/>
      </p:nvGrpSpPr>
      <p:grpSpPr>
        <a:xfrm>
          <a:off x="0" y="0"/>
          <a:ext cx="0" cy="0"/>
          <a:chOff x="0" y="0"/>
          <a:chExt cx="0" cy="0"/>
        </a:xfrm>
      </p:grpSpPr>
      <p:sp>
        <p:nvSpPr>
          <p:cNvPr id="140" name="Shape 140"/>
          <p:cNvSpPr txBox="1"/>
          <p:nvPr>
            <p:ph type="title"/>
          </p:nvPr>
        </p:nvSpPr>
        <p:spPr>
          <a:xfrm>
            <a:off x="629841" y="457200"/>
            <a:ext cx="2949299" cy="1600199"/>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1" name="Shape 141"/>
          <p:cNvSpPr txBox="1"/>
          <p:nvPr>
            <p:ph idx="1" type="body"/>
          </p:nvPr>
        </p:nvSpPr>
        <p:spPr>
          <a:xfrm>
            <a:off x="3887391" y="987425"/>
            <a:ext cx="4629299" cy="48735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2" name="Shape 142"/>
          <p:cNvSpPr txBox="1"/>
          <p:nvPr>
            <p:ph idx="2" type="body"/>
          </p:nvPr>
        </p:nvSpPr>
        <p:spPr>
          <a:xfrm>
            <a:off x="629841" y="2057400"/>
            <a:ext cx="2949299" cy="3811499"/>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342900" rtl="0">
              <a:spcBef>
                <a:spcPts val="0"/>
              </a:spcBef>
              <a:buFont typeface="Calibri"/>
              <a:buNone/>
              <a:defRPr/>
            </a:lvl2pPr>
            <a:lvl3pPr indent="0" lvl="2" marL="685800" rtl="0">
              <a:spcBef>
                <a:spcPts val="0"/>
              </a:spcBef>
              <a:buFont typeface="Calibri"/>
              <a:buNone/>
              <a:defRPr/>
            </a:lvl3pPr>
            <a:lvl4pPr indent="0" lvl="3" marL="1028700" rtl="0">
              <a:spcBef>
                <a:spcPts val="0"/>
              </a:spcBef>
              <a:buFont typeface="Calibri"/>
              <a:buNone/>
              <a:defRPr/>
            </a:lvl4pPr>
            <a:lvl5pPr indent="0" lvl="4" marL="1371600" rtl="0">
              <a:spcBef>
                <a:spcPts val="0"/>
              </a:spcBef>
              <a:buFont typeface="Calibri"/>
              <a:buNone/>
              <a:defRPr/>
            </a:lvl5pPr>
            <a:lvl6pPr indent="0" lvl="5" marL="1714500" rtl="0">
              <a:spcBef>
                <a:spcPts val="0"/>
              </a:spcBef>
              <a:buFont typeface="Calibri"/>
              <a:buNone/>
              <a:defRPr/>
            </a:lvl6pPr>
            <a:lvl7pPr indent="0" lvl="6" marL="2057400" rtl="0">
              <a:spcBef>
                <a:spcPts val="0"/>
              </a:spcBef>
              <a:buFont typeface="Calibri"/>
              <a:buNone/>
              <a:defRPr/>
            </a:lvl7pPr>
            <a:lvl8pPr indent="0" lvl="7" marL="2400300" rtl="0">
              <a:spcBef>
                <a:spcPts val="0"/>
              </a:spcBef>
              <a:buFont typeface="Calibri"/>
              <a:buNone/>
              <a:defRPr/>
            </a:lvl8pPr>
            <a:lvl9pPr indent="0" lvl="8" marL="2743200" rtl="0">
              <a:spcBef>
                <a:spcPts val="0"/>
              </a:spcBef>
              <a:buFont typeface="Calibri"/>
              <a:buNone/>
              <a:defRPr/>
            </a:lvl9pPr>
          </a:lstStyle>
          <a:p/>
        </p:txBody>
      </p:sp>
      <p:sp>
        <p:nvSpPr>
          <p:cNvPr id="143" name="Shape 143"/>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44" name="Shape 144"/>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45" name="Shape 145"/>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46" name="Shape 146"/>
        <p:cNvGrpSpPr/>
        <p:nvPr/>
      </p:nvGrpSpPr>
      <p:grpSpPr>
        <a:xfrm>
          <a:off x="0" y="0"/>
          <a:ext cx="0" cy="0"/>
          <a:chOff x="0" y="0"/>
          <a:chExt cx="0" cy="0"/>
        </a:xfrm>
      </p:grpSpPr>
      <p:sp>
        <p:nvSpPr>
          <p:cNvPr id="147" name="Shape 147"/>
          <p:cNvSpPr txBox="1"/>
          <p:nvPr>
            <p:ph type="title"/>
          </p:nvPr>
        </p:nvSpPr>
        <p:spPr>
          <a:xfrm>
            <a:off x="629841" y="457200"/>
            <a:ext cx="2949299" cy="1600199"/>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8" name="Shape 148"/>
          <p:cNvSpPr/>
          <p:nvPr>
            <p:ph idx="2" type="pic"/>
          </p:nvPr>
        </p:nvSpPr>
        <p:spPr>
          <a:xfrm>
            <a:off x="3887391" y="987425"/>
            <a:ext cx="4629299" cy="4873500"/>
          </a:xfrm>
          <a:prstGeom prst="rect">
            <a:avLst/>
          </a:prstGeom>
          <a:noFill/>
          <a:ln>
            <a:noFill/>
          </a:ln>
        </p:spPr>
      </p:sp>
      <p:sp>
        <p:nvSpPr>
          <p:cNvPr id="149" name="Shape 149"/>
          <p:cNvSpPr txBox="1"/>
          <p:nvPr>
            <p:ph idx="1" type="body"/>
          </p:nvPr>
        </p:nvSpPr>
        <p:spPr>
          <a:xfrm>
            <a:off x="629841" y="2057400"/>
            <a:ext cx="2949299" cy="3811499"/>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342900" rtl="0">
              <a:spcBef>
                <a:spcPts val="0"/>
              </a:spcBef>
              <a:buFont typeface="Calibri"/>
              <a:buNone/>
              <a:defRPr/>
            </a:lvl2pPr>
            <a:lvl3pPr indent="0" lvl="2" marL="685800" rtl="0">
              <a:spcBef>
                <a:spcPts val="0"/>
              </a:spcBef>
              <a:buFont typeface="Calibri"/>
              <a:buNone/>
              <a:defRPr/>
            </a:lvl3pPr>
            <a:lvl4pPr indent="0" lvl="3" marL="1028700" rtl="0">
              <a:spcBef>
                <a:spcPts val="0"/>
              </a:spcBef>
              <a:buFont typeface="Calibri"/>
              <a:buNone/>
              <a:defRPr/>
            </a:lvl4pPr>
            <a:lvl5pPr indent="0" lvl="4" marL="1371600" rtl="0">
              <a:spcBef>
                <a:spcPts val="0"/>
              </a:spcBef>
              <a:buFont typeface="Calibri"/>
              <a:buNone/>
              <a:defRPr/>
            </a:lvl5pPr>
            <a:lvl6pPr indent="0" lvl="5" marL="1714500" rtl="0">
              <a:spcBef>
                <a:spcPts val="0"/>
              </a:spcBef>
              <a:buFont typeface="Calibri"/>
              <a:buNone/>
              <a:defRPr/>
            </a:lvl6pPr>
            <a:lvl7pPr indent="0" lvl="6" marL="2057400" rtl="0">
              <a:spcBef>
                <a:spcPts val="0"/>
              </a:spcBef>
              <a:buFont typeface="Calibri"/>
              <a:buNone/>
              <a:defRPr/>
            </a:lvl7pPr>
            <a:lvl8pPr indent="0" lvl="7" marL="2400300" rtl="0">
              <a:spcBef>
                <a:spcPts val="0"/>
              </a:spcBef>
              <a:buFont typeface="Calibri"/>
              <a:buNone/>
              <a:defRPr/>
            </a:lvl8pPr>
            <a:lvl9pPr indent="0" lvl="8" marL="2743200" rtl="0">
              <a:spcBef>
                <a:spcPts val="0"/>
              </a:spcBef>
              <a:buFont typeface="Calibri"/>
              <a:buNone/>
              <a:defRPr/>
            </a:lvl9pPr>
          </a:lstStyle>
          <a:p/>
        </p:txBody>
      </p:sp>
      <p:sp>
        <p:nvSpPr>
          <p:cNvPr id="150" name="Shape 150"/>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51" name="Shape 151"/>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52" name="Shape 152"/>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53" name="Shape 153"/>
        <p:cNvGrpSpPr/>
        <p:nvPr/>
      </p:nvGrpSpPr>
      <p:grpSpPr>
        <a:xfrm>
          <a:off x="0" y="0"/>
          <a:ext cx="0" cy="0"/>
          <a:chOff x="0" y="0"/>
          <a:chExt cx="0" cy="0"/>
        </a:xfrm>
      </p:grpSpPr>
      <p:sp>
        <p:nvSpPr>
          <p:cNvPr id="154" name="Shape 154"/>
          <p:cNvSpPr txBox="1"/>
          <p:nvPr>
            <p:ph type="title"/>
          </p:nvPr>
        </p:nvSpPr>
        <p:spPr>
          <a:xfrm>
            <a:off x="628650" y="365125"/>
            <a:ext cx="7886700" cy="1325700"/>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155" name="Shape 155"/>
          <p:cNvSpPr txBox="1"/>
          <p:nvPr>
            <p:ph idx="1" type="body"/>
          </p:nvPr>
        </p:nvSpPr>
        <p:spPr>
          <a:xfrm rot="5400000">
            <a:off x="2396399" y="57874"/>
            <a:ext cx="4351199" cy="7886700"/>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156" name="Shape 156"/>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57" name="Shape 157"/>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58" name="Shape 158"/>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9" name="Shape 159"/>
        <p:cNvGrpSpPr/>
        <p:nvPr/>
      </p:nvGrpSpPr>
      <p:grpSpPr>
        <a:xfrm>
          <a:off x="0" y="0"/>
          <a:ext cx="0" cy="0"/>
          <a:chOff x="0" y="0"/>
          <a:chExt cx="0" cy="0"/>
        </a:xfrm>
      </p:grpSpPr>
      <p:sp>
        <p:nvSpPr>
          <p:cNvPr id="160" name="Shape 160"/>
          <p:cNvSpPr txBox="1"/>
          <p:nvPr>
            <p:ph type="title"/>
          </p:nvPr>
        </p:nvSpPr>
        <p:spPr>
          <a:xfrm rot="5400000">
            <a:off x="4623600" y="2285274"/>
            <a:ext cx="5811899" cy="1971599"/>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161" name="Shape 161"/>
          <p:cNvSpPr txBox="1"/>
          <p:nvPr>
            <p:ph idx="1" type="body"/>
          </p:nvPr>
        </p:nvSpPr>
        <p:spPr>
          <a:xfrm rot="5400000">
            <a:off x="623025" y="370675"/>
            <a:ext cx="5811899" cy="5800799"/>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162" name="Shape 162"/>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63" name="Shape 163"/>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64" name="Shape 164"/>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2"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3" name="Shape 23"/>
        <p:cNvGrpSpPr/>
        <p:nvPr/>
      </p:nvGrpSpPr>
      <p:grpSpPr>
        <a:xfrm>
          <a:off x="0" y="0"/>
          <a:ext cx="0" cy="0"/>
          <a:chOff x="0" y="0"/>
          <a:chExt cx="0" cy="0"/>
        </a:xfrm>
      </p:grpSpPr>
      <p:sp>
        <p:nvSpPr>
          <p:cNvPr id="24" name="Shape 24"/>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25" name="Shape 25"/>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26" name="Shape 26"/>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 1 1">
    <p:spTree>
      <p:nvGrpSpPr>
        <p:cNvPr id="27" name="Shape 2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8" name="Shape 28"/>
        <p:cNvGrpSpPr/>
        <p:nvPr/>
      </p:nvGrpSpPr>
      <p:grpSpPr>
        <a:xfrm>
          <a:off x="0" y="0"/>
          <a:ext cx="0" cy="0"/>
          <a:chOff x="0" y="0"/>
          <a:chExt cx="0" cy="0"/>
        </a:xfrm>
      </p:grpSpPr>
      <p:sp>
        <p:nvSpPr>
          <p:cNvPr id="29" name="Shape 29"/>
          <p:cNvSpPr txBox="1"/>
          <p:nvPr>
            <p:ph type="title"/>
          </p:nvPr>
        </p:nvSpPr>
        <p:spPr>
          <a:xfrm>
            <a:off x="628650" y="365125"/>
            <a:ext cx="7886700" cy="1325562"/>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30" name="Shape 30"/>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31" name="Shape 31"/>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32" name="Shape 32"/>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33" name="Shape 33"/>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 name="Shape 34"/>
        <p:cNvGrpSpPr/>
        <p:nvPr/>
      </p:nvGrpSpPr>
      <p:grpSpPr>
        <a:xfrm>
          <a:off x="0" y="0"/>
          <a:ext cx="0" cy="0"/>
          <a:chOff x="0" y="0"/>
          <a:chExt cx="0" cy="0"/>
        </a:xfrm>
      </p:grpSpPr>
      <p:sp>
        <p:nvSpPr>
          <p:cNvPr id="35" name="Shape 35"/>
          <p:cNvSpPr txBox="1"/>
          <p:nvPr>
            <p:ph type="title"/>
          </p:nvPr>
        </p:nvSpPr>
        <p:spPr>
          <a:xfrm>
            <a:off x="623887" y="1709739"/>
            <a:ext cx="7886700" cy="2852737"/>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 name="Shape 36"/>
          <p:cNvSpPr txBox="1"/>
          <p:nvPr>
            <p:ph idx="1" type="body"/>
          </p:nvPr>
        </p:nvSpPr>
        <p:spPr>
          <a:xfrm>
            <a:off x="623887" y="4589464"/>
            <a:ext cx="7886700" cy="1500187"/>
          </a:xfrm>
          <a:prstGeom prst="rect">
            <a:avLst/>
          </a:prstGeom>
          <a:noFill/>
          <a:ln>
            <a:noFill/>
          </a:ln>
        </p:spPr>
        <p:txBody>
          <a:bodyPr anchorCtr="0" anchor="t" bIns="91425" lIns="91425" rIns="91425" tIns="91425"/>
          <a:lstStyle>
            <a:lvl1pPr indent="0" lvl="0" marL="0" rtl="0">
              <a:spcBef>
                <a:spcPts val="0"/>
              </a:spcBef>
              <a:buClr>
                <a:srgbClr val="888888"/>
              </a:buClr>
              <a:buFont typeface="Calibri"/>
              <a:buNone/>
              <a:defRPr/>
            </a:lvl1pPr>
            <a:lvl2pPr indent="0" lvl="1" marL="342900" rtl="0">
              <a:spcBef>
                <a:spcPts val="0"/>
              </a:spcBef>
              <a:buClr>
                <a:srgbClr val="888888"/>
              </a:buClr>
              <a:buFont typeface="Calibri"/>
              <a:buNone/>
              <a:defRPr/>
            </a:lvl2pPr>
            <a:lvl3pPr indent="0" lvl="2" marL="685800" rtl="0">
              <a:spcBef>
                <a:spcPts val="0"/>
              </a:spcBef>
              <a:buClr>
                <a:srgbClr val="888888"/>
              </a:buClr>
              <a:buFont typeface="Calibri"/>
              <a:buNone/>
              <a:defRPr/>
            </a:lvl3pPr>
            <a:lvl4pPr indent="0" lvl="3" marL="1028700" rtl="0">
              <a:spcBef>
                <a:spcPts val="0"/>
              </a:spcBef>
              <a:buClr>
                <a:srgbClr val="888888"/>
              </a:buClr>
              <a:buFont typeface="Calibri"/>
              <a:buNone/>
              <a:defRPr/>
            </a:lvl4pPr>
            <a:lvl5pPr indent="0" lvl="4" marL="1371600" rtl="0">
              <a:spcBef>
                <a:spcPts val="0"/>
              </a:spcBef>
              <a:buClr>
                <a:srgbClr val="888888"/>
              </a:buClr>
              <a:buFont typeface="Calibri"/>
              <a:buNone/>
              <a:defRPr/>
            </a:lvl5pPr>
            <a:lvl6pPr indent="0" lvl="5" marL="1714500" rtl="0">
              <a:spcBef>
                <a:spcPts val="0"/>
              </a:spcBef>
              <a:buClr>
                <a:srgbClr val="888888"/>
              </a:buClr>
              <a:buFont typeface="Calibri"/>
              <a:buNone/>
              <a:defRPr/>
            </a:lvl6pPr>
            <a:lvl7pPr indent="0" lvl="6" marL="2057400" rtl="0">
              <a:spcBef>
                <a:spcPts val="0"/>
              </a:spcBef>
              <a:buClr>
                <a:srgbClr val="888888"/>
              </a:buClr>
              <a:buFont typeface="Calibri"/>
              <a:buNone/>
              <a:defRPr/>
            </a:lvl7pPr>
            <a:lvl8pPr indent="0" lvl="7" marL="2400300" rtl="0">
              <a:spcBef>
                <a:spcPts val="0"/>
              </a:spcBef>
              <a:buClr>
                <a:srgbClr val="888888"/>
              </a:buClr>
              <a:buFont typeface="Calibri"/>
              <a:buNone/>
              <a:defRPr/>
            </a:lvl8pPr>
            <a:lvl9pPr indent="0" lvl="8" marL="2743200" rtl="0">
              <a:spcBef>
                <a:spcPts val="0"/>
              </a:spcBef>
              <a:buClr>
                <a:srgbClr val="888888"/>
              </a:buClr>
              <a:buFont typeface="Calibri"/>
              <a:buNone/>
              <a:defRPr/>
            </a:lvl9pPr>
          </a:lstStyle>
          <a:p/>
        </p:txBody>
      </p:sp>
      <p:sp>
        <p:nvSpPr>
          <p:cNvPr id="37" name="Shape 37"/>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38" name="Shape 38"/>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39" name="Shape 39"/>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0" name="Shape 40"/>
        <p:cNvGrpSpPr/>
        <p:nvPr/>
      </p:nvGrpSpPr>
      <p:grpSpPr>
        <a:xfrm>
          <a:off x="0" y="0"/>
          <a:ext cx="0" cy="0"/>
          <a:chOff x="0" y="0"/>
          <a:chExt cx="0" cy="0"/>
        </a:xfrm>
      </p:grpSpPr>
      <p:sp>
        <p:nvSpPr>
          <p:cNvPr id="41" name="Shape 41"/>
          <p:cNvSpPr txBox="1"/>
          <p:nvPr>
            <p:ph type="title"/>
          </p:nvPr>
        </p:nvSpPr>
        <p:spPr>
          <a:xfrm>
            <a:off x="628650" y="365125"/>
            <a:ext cx="7886700" cy="1325562"/>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42" name="Shape 42"/>
          <p:cNvSpPr txBox="1"/>
          <p:nvPr>
            <p:ph idx="1" type="body"/>
          </p:nvPr>
        </p:nvSpPr>
        <p:spPr>
          <a:xfrm>
            <a:off x="628650" y="1825625"/>
            <a:ext cx="3886200" cy="4351338"/>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43" name="Shape 43"/>
          <p:cNvSpPr txBox="1"/>
          <p:nvPr>
            <p:ph idx="2" type="body"/>
          </p:nvPr>
        </p:nvSpPr>
        <p:spPr>
          <a:xfrm>
            <a:off x="4629150" y="1825625"/>
            <a:ext cx="3886200" cy="4351338"/>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44" name="Shape 44"/>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45" name="Shape 45"/>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46" name="Shape 46"/>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7" name="Shape 47"/>
        <p:cNvGrpSpPr/>
        <p:nvPr/>
      </p:nvGrpSpPr>
      <p:grpSpPr>
        <a:xfrm>
          <a:off x="0" y="0"/>
          <a:ext cx="0" cy="0"/>
          <a:chOff x="0" y="0"/>
          <a:chExt cx="0" cy="0"/>
        </a:xfrm>
      </p:grpSpPr>
      <p:sp>
        <p:nvSpPr>
          <p:cNvPr id="48" name="Shape 48"/>
          <p:cNvSpPr txBox="1"/>
          <p:nvPr>
            <p:ph type="title"/>
          </p:nvPr>
        </p:nvSpPr>
        <p:spPr>
          <a:xfrm>
            <a:off x="629841" y="365126"/>
            <a:ext cx="7886700" cy="1325562"/>
          </a:xfrm>
          <a:prstGeom prst="rect">
            <a:avLst/>
          </a:prstGeom>
          <a:noFill/>
          <a:ln>
            <a:noFill/>
          </a:ln>
        </p:spPr>
        <p:txBody>
          <a:bodyPr anchorCtr="0" anchor="ctr" bIns="91425" lIns="91425" rIns="91425" tIns="91425"/>
          <a:lstStyle>
            <a:lvl1pPr lvl="0" rtl="0" algn="l">
              <a:lnSpc>
                <a:spcPct val="90000"/>
              </a:lnSpc>
              <a:spcBef>
                <a:spcPts val="0"/>
              </a:spcBef>
              <a:spcAft>
                <a:spcPts val="0"/>
              </a:spcAft>
              <a:defRPr/>
            </a:lvl1pPr>
            <a:lvl2pPr lvl="1" rtl="0" algn="l">
              <a:lnSpc>
                <a:spcPct val="90000"/>
              </a:lnSpc>
              <a:spcBef>
                <a:spcPts val="0"/>
              </a:spcBef>
              <a:spcAft>
                <a:spcPts val="0"/>
              </a:spcAft>
              <a:defRPr/>
            </a:lvl2pPr>
            <a:lvl3pPr lvl="2" rtl="0" algn="l">
              <a:lnSpc>
                <a:spcPct val="90000"/>
              </a:lnSpc>
              <a:spcBef>
                <a:spcPts val="0"/>
              </a:spcBef>
              <a:spcAft>
                <a:spcPts val="0"/>
              </a:spcAft>
              <a:defRPr/>
            </a:lvl3pPr>
            <a:lvl4pPr lvl="3" rtl="0" algn="l">
              <a:lnSpc>
                <a:spcPct val="90000"/>
              </a:lnSpc>
              <a:spcBef>
                <a:spcPts val="0"/>
              </a:spcBef>
              <a:spcAft>
                <a:spcPts val="0"/>
              </a:spcAft>
              <a:defRPr/>
            </a:lvl4pPr>
            <a:lvl5pPr lvl="4" rtl="0" algn="l">
              <a:lnSpc>
                <a:spcPct val="90000"/>
              </a:lnSpc>
              <a:spcBef>
                <a:spcPts val="0"/>
              </a:spcBef>
              <a:spcAft>
                <a:spcPts val="0"/>
              </a:spcAft>
              <a:defRPr/>
            </a:lvl5pPr>
            <a:lvl6pPr lvl="5" marL="457200" rtl="0" algn="l">
              <a:lnSpc>
                <a:spcPct val="90000"/>
              </a:lnSpc>
              <a:spcBef>
                <a:spcPts val="0"/>
              </a:spcBef>
              <a:spcAft>
                <a:spcPts val="0"/>
              </a:spcAft>
              <a:defRPr/>
            </a:lvl6pPr>
            <a:lvl7pPr lvl="6" marL="914400" rtl="0" algn="l">
              <a:lnSpc>
                <a:spcPct val="90000"/>
              </a:lnSpc>
              <a:spcBef>
                <a:spcPts val="0"/>
              </a:spcBef>
              <a:spcAft>
                <a:spcPts val="0"/>
              </a:spcAft>
              <a:defRPr/>
            </a:lvl7pPr>
            <a:lvl8pPr lvl="7" marL="1371600" rtl="0" algn="l">
              <a:lnSpc>
                <a:spcPct val="90000"/>
              </a:lnSpc>
              <a:spcBef>
                <a:spcPts val="0"/>
              </a:spcBef>
              <a:spcAft>
                <a:spcPts val="0"/>
              </a:spcAft>
              <a:defRPr/>
            </a:lvl8pPr>
            <a:lvl9pPr lvl="8" marL="1828800" rtl="0" algn="l">
              <a:lnSpc>
                <a:spcPct val="90000"/>
              </a:lnSpc>
              <a:spcBef>
                <a:spcPts val="0"/>
              </a:spcBef>
              <a:spcAft>
                <a:spcPts val="0"/>
              </a:spcAft>
              <a:defRPr/>
            </a:lvl9pPr>
          </a:lstStyle>
          <a:p/>
        </p:txBody>
      </p:sp>
      <p:sp>
        <p:nvSpPr>
          <p:cNvPr id="49" name="Shape 49"/>
          <p:cNvSpPr txBox="1"/>
          <p:nvPr>
            <p:ph idx="1" type="body"/>
          </p:nvPr>
        </p:nvSpPr>
        <p:spPr>
          <a:xfrm>
            <a:off x="629841" y="1681163"/>
            <a:ext cx="3868340" cy="823912"/>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342900" rtl="0">
              <a:spcBef>
                <a:spcPts val="0"/>
              </a:spcBef>
              <a:buFont typeface="Calibri"/>
              <a:buNone/>
              <a:defRPr/>
            </a:lvl2pPr>
            <a:lvl3pPr indent="0" lvl="2" marL="685800" rtl="0">
              <a:spcBef>
                <a:spcPts val="0"/>
              </a:spcBef>
              <a:buFont typeface="Calibri"/>
              <a:buNone/>
              <a:defRPr/>
            </a:lvl3pPr>
            <a:lvl4pPr indent="0" lvl="3" marL="1028700" rtl="0">
              <a:spcBef>
                <a:spcPts val="0"/>
              </a:spcBef>
              <a:buFont typeface="Calibri"/>
              <a:buNone/>
              <a:defRPr/>
            </a:lvl4pPr>
            <a:lvl5pPr indent="0" lvl="4" marL="1371600" rtl="0">
              <a:spcBef>
                <a:spcPts val="0"/>
              </a:spcBef>
              <a:buFont typeface="Calibri"/>
              <a:buNone/>
              <a:defRPr/>
            </a:lvl5pPr>
            <a:lvl6pPr indent="0" lvl="5" marL="1714500" rtl="0">
              <a:spcBef>
                <a:spcPts val="0"/>
              </a:spcBef>
              <a:buFont typeface="Calibri"/>
              <a:buNone/>
              <a:defRPr/>
            </a:lvl6pPr>
            <a:lvl7pPr indent="0" lvl="6" marL="2057400" rtl="0">
              <a:spcBef>
                <a:spcPts val="0"/>
              </a:spcBef>
              <a:buFont typeface="Calibri"/>
              <a:buNone/>
              <a:defRPr/>
            </a:lvl7pPr>
            <a:lvl8pPr indent="0" lvl="7" marL="2400300" rtl="0">
              <a:spcBef>
                <a:spcPts val="0"/>
              </a:spcBef>
              <a:buFont typeface="Calibri"/>
              <a:buNone/>
              <a:defRPr/>
            </a:lvl8pPr>
            <a:lvl9pPr indent="0" lvl="8" marL="2743200" rtl="0">
              <a:spcBef>
                <a:spcPts val="0"/>
              </a:spcBef>
              <a:buFont typeface="Calibri"/>
              <a:buNone/>
              <a:defRPr/>
            </a:lvl9pPr>
          </a:lstStyle>
          <a:p/>
        </p:txBody>
      </p:sp>
      <p:sp>
        <p:nvSpPr>
          <p:cNvPr id="50" name="Shape 50"/>
          <p:cNvSpPr txBox="1"/>
          <p:nvPr>
            <p:ph idx="2" type="body"/>
          </p:nvPr>
        </p:nvSpPr>
        <p:spPr>
          <a:xfrm>
            <a:off x="629841" y="2505075"/>
            <a:ext cx="3868340" cy="3684588"/>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51" name="Shape 51"/>
          <p:cNvSpPr txBox="1"/>
          <p:nvPr>
            <p:ph idx="3" type="body"/>
          </p:nvPr>
        </p:nvSpPr>
        <p:spPr>
          <a:xfrm>
            <a:off x="4629150" y="1681163"/>
            <a:ext cx="3887390" cy="823912"/>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342900" rtl="0">
              <a:spcBef>
                <a:spcPts val="0"/>
              </a:spcBef>
              <a:buFont typeface="Calibri"/>
              <a:buNone/>
              <a:defRPr/>
            </a:lvl2pPr>
            <a:lvl3pPr indent="0" lvl="2" marL="685800" rtl="0">
              <a:spcBef>
                <a:spcPts val="0"/>
              </a:spcBef>
              <a:buFont typeface="Calibri"/>
              <a:buNone/>
              <a:defRPr/>
            </a:lvl3pPr>
            <a:lvl4pPr indent="0" lvl="3" marL="1028700" rtl="0">
              <a:spcBef>
                <a:spcPts val="0"/>
              </a:spcBef>
              <a:buFont typeface="Calibri"/>
              <a:buNone/>
              <a:defRPr/>
            </a:lvl4pPr>
            <a:lvl5pPr indent="0" lvl="4" marL="1371600" rtl="0">
              <a:spcBef>
                <a:spcPts val="0"/>
              </a:spcBef>
              <a:buFont typeface="Calibri"/>
              <a:buNone/>
              <a:defRPr/>
            </a:lvl5pPr>
            <a:lvl6pPr indent="0" lvl="5" marL="1714500" rtl="0">
              <a:spcBef>
                <a:spcPts val="0"/>
              </a:spcBef>
              <a:buFont typeface="Calibri"/>
              <a:buNone/>
              <a:defRPr/>
            </a:lvl6pPr>
            <a:lvl7pPr indent="0" lvl="6" marL="2057400" rtl="0">
              <a:spcBef>
                <a:spcPts val="0"/>
              </a:spcBef>
              <a:buFont typeface="Calibri"/>
              <a:buNone/>
              <a:defRPr/>
            </a:lvl7pPr>
            <a:lvl8pPr indent="0" lvl="7" marL="2400300" rtl="0">
              <a:spcBef>
                <a:spcPts val="0"/>
              </a:spcBef>
              <a:buFont typeface="Calibri"/>
              <a:buNone/>
              <a:defRPr/>
            </a:lvl8pPr>
            <a:lvl9pPr indent="0" lvl="8" marL="2743200" rtl="0">
              <a:spcBef>
                <a:spcPts val="0"/>
              </a:spcBef>
              <a:buFont typeface="Calibri"/>
              <a:buNone/>
              <a:defRPr/>
            </a:lvl9pPr>
          </a:lstStyle>
          <a:p/>
        </p:txBody>
      </p:sp>
      <p:sp>
        <p:nvSpPr>
          <p:cNvPr id="52" name="Shape 52"/>
          <p:cNvSpPr txBox="1"/>
          <p:nvPr>
            <p:ph idx="4" type="body"/>
          </p:nvPr>
        </p:nvSpPr>
        <p:spPr>
          <a:xfrm>
            <a:off x="4629150" y="2505075"/>
            <a:ext cx="3887390" cy="3684588"/>
          </a:xfrm>
          <a:prstGeom prst="rect">
            <a:avLst/>
          </a:prstGeom>
          <a:noFill/>
          <a:ln>
            <a:noFill/>
          </a:ln>
        </p:spPr>
        <p:txBody>
          <a:bodyPr anchorCtr="0" anchor="t" bIns="91425" lIns="91425" rIns="91425" tIns="91425"/>
          <a:lstStyle>
            <a:lvl1pPr indent="-38100" lvl="0" marL="171450" rtl="0" algn="l">
              <a:lnSpc>
                <a:spcPct val="90000"/>
              </a:lnSpc>
              <a:spcBef>
                <a:spcPts val="750"/>
              </a:spcBef>
              <a:spcAft>
                <a:spcPts val="0"/>
              </a:spcAft>
              <a:buClr>
                <a:schemeClr val="dk1"/>
              </a:buClr>
              <a:buFont typeface="Arial"/>
              <a:buChar char="•"/>
              <a:defRPr/>
            </a:lvl1pPr>
            <a:lvl2pPr indent="-57150" lvl="1" marL="514350" rtl="0" algn="l">
              <a:lnSpc>
                <a:spcPct val="90000"/>
              </a:lnSpc>
              <a:spcBef>
                <a:spcPts val="375"/>
              </a:spcBef>
              <a:spcAft>
                <a:spcPts val="0"/>
              </a:spcAft>
              <a:buClr>
                <a:schemeClr val="dk1"/>
              </a:buClr>
              <a:buFont typeface="Arial"/>
              <a:buChar char="•"/>
              <a:defRPr/>
            </a:lvl2pPr>
            <a:lvl3pPr indent="-76200" lvl="2" marL="857250" rtl="0" algn="l">
              <a:lnSpc>
                <a:spcPct val="90000"/>
              </a:lnSpc>
              <a:spcBef>
                <a:spcPts val="375"/>
              </a:spcBef>
              <a:spcAft>
                <a:spcPts val="0"/>
              </a:spcAft>
              <a:buClr>
                <a:schemeClr val="dk1"/>
              </a:buClr>
              <a:buFont typeface="Arial"/>
              <a:buChar char="•"/>
              <a:defRPr/>
            </a:lvl3pPr>
            <a:lvl4pPr indent="-88900" lvl="3" marL="1200150" rtl="0" algn="l">
              <a:lnSpc>
                <a:spcPct val="90000"/>
              </a:lnSpc>
              <a:spcBef>
                <a:spcPts val="375"/>
              </a:spcBef>
              <a:spcAft>
                <a:spcPts val="0"/>
              </a:spcAft>
              <a:buClr>
                <a:schemeClr val="dk1"/>
              </a:buClr>
              <a:buFont typeface="Arial"/>
              <a:buChar char="•"/>
              <a:defRPr/>
            </a:lvl4pPr>
            <a:lvl5pPr indent="-88900" lvl="4" marL="1543050" rtl="0" algn="l">
              <a:lnSpc>
                <a:spcPct val="90000"/>
              </a:lnSpc>
              <a:spcBef>
                <a:spcPts val="375"/>
              </a:spcBef>
              <a:spcAft>
                <a:spcPts val="0"/>
              </a:spcAft>
              <a:buClr>
                <a:schemeClr val="dk1"/>
              </a:buClr>
              <a:buFont typeface="Arial"/>
              <a:buChar char="•"/>
              <a:defRPr/>
            </a:lvl5pPr>
            <a:lvl6pPr indent="-85725" lvl="5" marL="1885950" rtl="0" algn="l">
              <a:lnSpc>
                <a:spcPct val="90000"/>
              </a:lnSpc>
              <a:spcBef>
                <a:spcPts val="375"/>
              </a:spcBef>
              <a:buClr>
                <a:schemeClr val="dk1"/>
              </a:buClr>
              <a:buFont typeface="Arial"/>
              <a:buChar char="•"/>
              <a:defRPr/>
            </a:lvl6pPr>
            <a:lvl7pPr indent="-85725" lvl="6" marL="2228850" rtl="0" algn="l">
              <a:lnSpc>
                <a:spcPct val="90000"/>
              </a:lnSpc>
              <a:spcBef>
                <a:spcPts val="375"/>
              </a:spcBef>
              <a:buClr>
                <a:schemeClr val="dk1"/>
              </a:buClr>
              <a:buFont typeface="Arial"/>
              <a:buChar char="•"/>
              <a:defRPr/>
            </a:lvl7pPr>
            <a:lvl8pPr indent="-85725" lvl="7" marL="2571750" rtl="0" algn="l">
              <a:lnSpc>
                <a:spcPct val="90000"/>
              </a:lnSpc>
              <a:spcBef>
                <a:spcPts val="375"/>
              </a:spcBef>
              <a:buClr>
                <a:schemeClr val="dk1"/>
              </a:buClr>
              <a:buFont typeface="Arial"/>
              <a:buChar char="•"/>
              <a:defRPr/>
            </a:lvl8pPr>
            <a:lvl9pPr indent="-85725" lvl="8" marL="2914650" rtl="0" algn="l">
              <a:lnSpc>
                <a:spcPct val="90000"/>
              </a:lnSpc>
              <a:spcBef>
                <a:spcPts val="375"/>
              </a:spcBef>
              <a:buClr>
                <a:schemeClr val="dk1"/>
              </a:buClr>
              <a:buFont typeface="Arial"/>
              <a:buChar char="•"/>
              <a:defRPr/>
            </a:lvl9pPr>
          </a:lstStyle>
          <a:p/>
        </p:txBody>
      </p:sp>
      <p:sp>
        <p:nvSpPr>
          <p:cNvPr id="53" name="Shape 53"/>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54" name="Shape 54"/>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55" name="Shape 55"/>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SzPct val="25000"/>
              <a:buNone/>
            </a:pPr>
            <a:r>
              <a:t/>
            </a:r>
            <a:endParaRPr b="0" i="0" sz="1800" u="none" cap="none" strike="noStrike"/>
          </a:p>
          <a:p>
            <a:pPr indent="0" lvl="2" marL="685800" marR="0" rtl="0" algn="l">
              <a:spcBef>
                <a:spcPts val="0"/>
              </a:spcBef>
              <a:buSzPct val="25000"/>
              <a:buNone/>
            </a:pPr>
            <a:r>
              <a:t/>
            </a:r>
            <a:endParaRPr b="0" i="0" sz="1800" u="none" cap="none" strike="noStrike"/>
          </a:p>
          <a:p>
            <a:pPr indent="0" lvl="3" marL="1028700" marR="0" rtl="0" algn="l">
              <a:spcBef>
                <a:spcPts val="0"/>
              </a:spcBef>
              <a:buSzPct val="25000"/>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100000"/>
              <a:buFont typeface="Arial"/>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a:p>
            <a:pPr indent="0" lvl="4" marL="1371600" marR="0" rtl="0" algn="l">
              <a:spcBef>
                <a:spcPts val="0"/>
              </a:spcBef>
              <a:buSzPct val="25000"/>
              <a:buFont typeface="Courier New"/>
              <a:buNone/>
            </a:pPr>
            <a:r>
              <a:t/>
            </a:r>
            <a:endParaRPr b="0" i="0" sz="1800" u="none" cap="none" strike="noStrik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1.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FFFFF"/>
            </a:gs>
            <a:gs pos="35000">
              <a:srgbClr val="FFFFFF"/>
            </a:gs>
            <a:gs pos="100000">
              <a:schemeClr val="accent6"/>
            </a:gs>
          </a:gsLst>
          <a:path path="circle">
            <a:fillToRect b="50%" l="50%" r="50%" t="50%"/>
          </a:path>
          <a:tileRect/>
        </a:gradFill>
      </p:bgPr>
    </p:bg>
    <p:spTree>
      <p:nvGrpSpPr>
        <p:cNvPr id="9" name="Shape 9"/>
        <p:cNvGrpSpPr/>
        <p:nvPr/>
      </p:nvGrpSpPr>
      <p:grpSpPr>
        <a:xfrm>
          <a:off x="0" y="0"/>
          <a:ext cx="0" cy="0"/>
          <a:chOff x="0" y="0"/>
          <a:chExt cx="0" cy="0"/>
        </a:xfrm>
      </p:grpSpPr>
      <p:sp>
        <p:nvSpPr>
          <p:cNvPr id="10" name="Shape 10"/>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defRPr/>
            </a:lvl1pPr>
            <a:lvl2pPr indent="0" lvl="1" marL="0" marR="0" rtl="0" algn="l">
              <a:lnSpc>
                <a:spcPct val="90000"/>
              </a:lnSpc>
              <a:spcBef>
                <a:spcPts val="0"/>
              </a:spcBef>
              <a:spcAft>
                <a:spcPts val="0"/>
              </a:spcAft>
              <a:defRPr/>
            </a:lvl2pPr>
            <a:lvl3pPr indent="0" lvl="2" marL="0" marR="0" rtl="0" algn="l">
              <a:lnSpc>
                <a:spcPct val="90000"/>
              </a:lnSpc>
              <a:spcBef>
                <a:spcPts val="0"/>
              </a:spcBef>
              <a:spcAft>
                <a:spcPts val="0"/>
              </a:spcAft>
              <a:defRPr/>
            </a:lvl3pPr>
            <a:lvl4pPr indent="0" lvl="3" marL="0" marR="0" rtl="0" algn="l">
              <a:lnSpc>
                <a:spcPct val="90000"/>
              </a:lnSpc>
              <a:spcBef>
                <a:spcPts val="0"/>
              </a:spcBef>
              <a:spcAft>
                <a:spcPts val="0"/>
              </a:spcAft>
              <a:defRPr/>
            </a:lvl4pPr>
            <a:lvl5pPr indent="0" lvl="4" marL="0" marR="0" rtl="0" algn="l">
              <a:lnSpc>
                <a:spcPct val="90000"/>
              </a:lnSpc>
              <a:spcBef>
                <a:spcPts val="0"/>
              </a:spcBef>
              <a:spcAft>
                <a:spcPts val="0"/>
              </a:spcAft>
              <a:defRPr/>
            </a:lvl5pPr>
            <a:lvl6pPr indent="0" lvl="5" marL="457200" marR="0" rtl="0" algn="l">
              <a:lnSpc>
                <a:spcPct val="90000"/>
              </a:lnSpc>
              <a:spcBef>
                <a:spcPts val="0"/>
              </a:spcBef>
              <a:spcAft>
                <a:spcPts val="0"/>
              </a:spcAft>
              <a:defRPr/>
            </a:lvl6pPr>
            <a:lvl7pPr indent="0" lvl="6" marL="914400" marR="0" rtl="0" algn="l">
              <a:lnSpc>
                <a:spcPct val="90000"/>
              </a:lnSpc>
              <a:spcBef>
                <a:spcPts val="0"/>
              </a:spcBef>
              <a:spcAft>
                <a:spcPts val="0"/>
              </a:spcAft>
              <a:defRPr/>
            </a:lvl7pPr>
            <a:lvl8pPr indent="0" lvl="7" marL="1371600" marR="0" rtl="0" algn="l">
              <a:lnSpc>
                <a:spcPct val="90000"/>
              </a:lnSpc>
              <a:spcBef>
                <a:spcPts val="0"/>
              </a:spcBef>
              <a:spcAft>
                <a:spcPts val="0"/>
              </a:spcAft>
              <a:defRPr/>
            </a:lvl8pPr>
            <a:lvl9pPr indent="0" lvl="8" marL="1828800" marR="0" rtl="0" algn="l">
              <a:lnSpc>
                <a:spcPct val="90000"/>
              </a:lnSpc>
              <a:spcBef>
                <a:spcPts val="0"/>
              </a:spcBef>
              <a:spcAft>
                <a:spcPts val="0"/>
              </a:spcAft>
              <a:defRPr/>
            </a:lvl9pPr>
          </a:lstStyle>
          <a:p/>
        </p:txBody>
      </p:sp>
      <p:sp>
        <p:nvSpPr>
          <p:cNvPr id="11" name="Shape 11"/>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38100" lvl="0" marL="171450" marR="0" rtl="0" algn="l">
              <a:lnSpc>
                <a:spcPct val="90000"/>
              </a:lnSpc>
              <a:spcBef>
                <a:spcPts val="750"/>
              </a:spcBef>
              <a:spcAft>
                <a:spcPts val="0"/>
              </a:spcAft>
              <a:buClr>
                <a:schemeClr val="dk1"/>
              </a:buClr>
              <a:buFont typeface="Arial"/>
              <a:buChar char="•"/>
              <a:defRPr/>
            </a:lvl1pPr>
            <a:lvl2pPr indent="-57150" lvl="1" marL="514350" marR="0" rtl="0" algn="l">
              <a:lnSpc>
                <a:spcPct val="90000"/>
              </a:lnSpc>
              <a:spcBef>
                <a:spcPts val="375"/>
              </a:spcBef>
              <a:spcAft>
                <a:spcPts val="0"/>
              </a:spcAft>
              <a:buClr>
                <a:schemeClr val="dk1"/>
              </a:buClr>
              <a:buFont typeface="Arial"/>
              <a:buChar char="•"/>
              <a:defRPr/>
            </a:lvl2pPr>
            <a:lvl3pPr indent="-76200" lvl="2" marL="857250" marR="0" rtl="0" algn="l">
              <a:lnSpc>
                <a:spcPct val="90000"/>
              </a:lnSpc>
              <a:spcBef>
                <a:spcPts val="375"/>
              </a:spcBef>
              <a:spcAft>
                <a:spcPts val="0"/>
              </a:spcAft>
              <a:buClr>
                <a:schemeClr val="dk1"/>
              </a:buClr>
              <a:buFont typeface="Arial"/>
              <a:buChar char="•"/>
              <a:defRPr/>
            </a:lvl3pPr>
            <a:lvl4pPr indent="-88900" lvl="3" marL="1200150" marR="0" rtl="0" algn="l">
              <a:lnSpc>
                <a:spcPct val="90000"/>
              </a:lnSpc>
              <a:spcBef>
                <a:spcPts val="375"/>
              </a:spcBef>
              <a:spcAft>
                <a:spcPts val="0"/>
              </a:spcAft>
              <a:buClr>
                <a:schemeClr val="dk1"/>
              </a:buClr>
              <a:buFont typeface="Arial"/>
              <a:buChar char="•"/>
              <a:defRPr/>
            </a:lvl4pPr>
            <a:lvl5pPr indent="-88900" lvl="4" marL="1543050" marR="0" rtl="0" algn="l">
              <a:lnSpc>
                <a:spcPct val="90000"/>
              </a:lnSpc>
              <a:spcBef>
                <a:spcPts val="375"/>
              </a:spcBef>
              <a:spcAft>
                <a:spcPts val="0"/>
              </a:spcAft>
              <a:buClr>
                <a:schemeClr val="dk1"/>
              </a:buClr>
              <a:buFont typeface="Arial"/>
              <a:buChar char="•"/>
              <a:defRPr/>
            </a:lvl5pPr>
            <a:lvl6pPr indent="-85725" lvl="5" marL="1885950" marR="0" rtl="0" algn="l">
              <a:lnSpc>
                <a:spcPct val="90000"/>
              </a:lnSpc>
              <a:spcBef>
                <a:spcPts val="375"/>
              </a:spcBef>
              <a:buClr>
                <a:schemeClr val="dk1"/>
              </a:buClr>
              <a:buFont typeface="Arial"/>
              <a:buChar char="•"/>
              <a:defRPr/>
            </a:lvl6pPr>
            <a:lvl7pPr indent="-85725" lvl="6" marL="2228850" marR="0" rtl="0" algn="l">
              <a:lnSpc>
                <a:spcPct val="90000"/>
              </a:lnSpc>
              <a:spcBef>
                <a:spcPts val="375"/>
              </a:spcBef>
              <a:buClr>
                <a:schemeClr val="dk1"/>
              </a:buClr>
              <a:buFont typeface="Arial"/>
              <a:buChar char="•"/>
              <a:defRPr/>
            </a:lvl7pPr>
            <a:lvl8pPr indent="-85725" lvl="7" marL="2571750" marR="0" rtl="0" algn="l">
              <a:lnSpc>
                <a:spcPct val="90000"/>
              </a:lnSpc>
              <a:spcBef>
                <a:spcPts val="375"/>
              </a:spcBef>
              <a:buClr>
                <a:schemeClr val="dk1"/>
              </a:buClr>
              <a:buFont typeface="Arial"/>
              <a:buChar char="•"/>
              <a:defRPr/>
            </a:lvl8pPr>
            <a:lvl9pPr indent="-85725" lvl="8" marL="2914650" marR="0" rtl="0" algn="l">
              <a:lnSpc>
                <a:spcPct val="90000"/>
              </a:lnSpc>
              <a:spcBef>
                <a:spcPts val="375"/>
              </a:spcBef>
              <a:buClr>
                <a:schemeClr val="dk1"/>
              </a:buClr>
              <a:buFont typeface="Arial"/>
              <a:buChar char="•"/>
              <a:defRPr/>
            </a:lvl9pPr>
          </a:lstStyle>
          <a:p/>
        </p:txBody>
      </p:sp>
      <p:sp>
        <p:nvSpPr>
          <p:cNvPr id="12" name="Shape 12"/>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3" name="Shape 13"/>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14" name="Shape 14"/>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None/>
            </a:pPr>
            <a:r>
              <a:t/>
            </a:r>
            <a:endParaRPr b="0" i="0" sz="1350" u="none" cap="none" strike="noStrike">
              <a:solidFill>
                <a:schemeClr val="dk1"/>
              </a:solidFill>
              <a:latin typeface="Calibri"/>
              <a:ea typeface="Calibri"/>
              <a:cs typeface="Calibri"/>
              <a:sym typeface="Calibri"/>
            </a:endParaRPr>
          </a:p>
          <a:p>
            <a:pPr indent="0" lvl="2" marL="685800" marR="0" rtl="0" algn="l">
              <a:spcBef>
                <a:spcPts val="0"/>
              </a:spcBef>
              <a:buNone/>
            </a:pPr>
            <a:r>
              <a:t/>
            </a:r>
            <a:endParaRPr b="0" i="0" sz="1350" u="none" cap="none" strike="noStrike">
              <a:solidFill>
                <a:schemeClr val="dk1"/>
              </a:solidFill>
              <a:latin typeface="Calibri"/>
              <a:ea typeface="Calibri"/>
              <a:cs typeface="Calibri"/>
              <a:sym typeface="Calibri"/>
            </a:endParaRPr>
          </a:p>
          <a:p>
            <a:pPr indent="0" lvl="3" marL="1028700" marR="0" rtl="0" algn="l">
              <a:spcBef>
                <a:spcPts val="0"/>
              </a:spcBef>
              <a:buNone/>
            </a:pPr>
            <a:r>
              <a:t/>
            </a:r>
            <a:endParaRPr b="0" i="0" sz="1350" u="none" cap="none" strike="noStrike">
              <a:solidFill>
                <a:schemeClr val="dk1"/>
              </a:solidFill>
              <a:latin typeface="Calibri"/>
              <a:ea typeface="Calibri"/>
              <a:cs typeface="Calibri"/>
              <a:sym typeface="Calibri"/>
            </a:endParaRPr>
          </a:p>
          <a:p>
            <a:pPr indent="0" lvl="4" marL="1371600" marR="0" rtl="0" algn="l">
              <a:spcBef>
                <a:spcPts val="0"/>
              </a:spcBef>
              <a:buClr>
                <a:schemeClr val="dk1"/>
              </a:buClr>
              <a:buFont typeface="Courier New"/>
              <a:buNone/>
            </a:pPr>
            <a:r>
              <a:t/>
            </a:r>
            <a:endParaRPr b="0" i="0" sz="1350" u="none" cap="none" strike="noStrike">
              <a:solidFill>
                <a:schemeClr val="dk1"/>
              </a:solidFill>
              <a:latin typeface="Calibri"/>
              <a:ea typeface="Calibri"/>
              <a:cs typeface="Calibri"/>
              <a:sym typeface="Calibri"/>
            </a:endParaRPr>
          </a:p>
          <a:p>
            <a:pPr indent="0" lvl="4" marL="1371600" marR="0" rtl="0" algn="l">
              <a:spcBef>
                <a:spcPts val="0"/>
              </a:spcBef>
              <a:buClr>
                <a:schemeClr val="dk1"/>
              </a:buClr>
              <a:buFont typeface="Courier New"/>
              <a:buNone/>
            </a:pPr>
            <a:r>
              <a:t/>
            </a:r>
            <a:endParaRPr b="0" i="0" sz="1350" u="none" cap="none" strike="noStrike">
              <a:solidFill>
                <a:schemeClr val="dk1"/>
              </a:solidFill>
              <a:latin typeface="Calibri"/>
              <a:ea typeface="Calibri"/>
              <a:cs typeface="Calibri"/>
              <a:sym typeface="Calibri"/>
            </a:endParaRPr>
          </a:p>
          <a:p>
            <a:pPr indent="0" lvl="4" marL="1371600" marR="0" rtl="0" algn="l">
              <a:spcBef>
                <a:spcPts val="0"/>
              </a:spcBef>
              <a:buClr>
                <a:schemeClr val="dk1"/>
              </a:buClr>
              <a:buFont typeface="Arial"/>
              <a:buNone/>
            </a:pPr>
            <a:r>
              <a:t/>
            </a:r>
            <a:endParaRPr b="0" i="0" sz="1350" u="none" cap="none" strike="noStrike">
              <a:solidFill>
                <a:schemeClr val="dk1"/>
              </a:solidFill>
              <a:latin typeface="Calibri"/>
              <a:ea typeface="Calibri"/>
              <a:cs typeface="Calibri"/>
              <a:sym typeface="Calibri"/>
            </a:endParaRPr>
          </a:p>
          <a:p>
            <a:pPr indent="0" lvl="4" marL="1371600" marR="0" rtl="0" algn="l">
              <a:spcBef>
                <a:spcPts val="0"/>
              </a:spcBef>
              <a:buClr>
                <a:schemeClr val="dk1"/>
              </a:buClr>
              <a:buFont typeface="Courier New"/>
              <a:buNone/>
            </a:pPr>
            <a:r>
              <a:t/>
            </a:r>
            <a:endParaRPr b="0" i="0" sz="1350" u="none" cap="none" strike="noStrike">
              <a:solidFill>
                <a:schemeClr val="dk1"/>
              </a:solidFill>
              <a:latin typeface="Calibri"/>
              <a:ea typeface="Calibri"/>
              <a:cs typeface="Calibri"/>
              <a:sym typeface="Calibri"/>
            </a:endParaRPr>
          </a:p>
          <a:p>
            <a:pPr indent="0" lvl="4" marL="1371600" marR="0" rtl="0" algn="l">
              <a:spcBef>
                <a:spcPts val="0"/>
              </a:spcBef>
              <a:buClr>
                <a:schemeClr val="dk1"/>
              </a:buClr>
              <a:buFont typeface="Courier New"/>
              <a:buNone/>
            </a:pPr>
            <a:r>
              <a:t/>
            </a:r>
            <a:endParaRPr b="0" i="0" sz="135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FFFFF"/>
            </a:gs>
            <a:gs pos="35000">
              <a:srgbClr val="FFFFFF"/>
            </a:gs>
            <a:gs pos="100000">
              <a:schemeClr val="accent6"/>
            </a:gs>
          </a:gsLst>
          <a:path path="circle">
            <a:fillToRect b="50%" l="50%" r="50%" t="50%"/>
          </a:path>
          <a:tileRect/>
        </a:gradFill>
      </p:bgPr>
    </p:bg>
    <p:spTree>
      <p:nvGrpSpPr>
        <p:cNvPr id="87" name="Shape 87"/>
        <p:cNvGrpSpPr/>
        <p:nvPr/>
      </p:nvGrpSpPr>
      <p:grpSpPr>
        <a:xfrm>
          <a:off x="0" y="0"/>
          <a:ext cx="0" cy="0"/>
          <a:chOff x="0" y="0"/>
          <a:chExt cx="0" cy="0"/>
        </a:xfrm>
      </p:grpSpPr>
      <p:sp>
        <p:nvSpPr>
          <p:cNvPr id="88" name="Shape 88"/>
          <p:cNvSpPr txBox="1"/>
          <p:nvPr>
            <p:ph type="title"/>
          </p:nvPr>
        </p:nvSpPr>
        <p:spPr>
          <a:xfrm>
            <a:off x="628650" y="365125"/>
            <a:ext cx="7886700" cy="1325700"/>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defRPr/>
            </a:lvl1pPr>
            <a:lvl2pPr indent="0" lvl="1" marL="0" marR="0" rtl="0" algn="l">
              <a:lnSpc>
                <a:spcPct val="90000"/>
              </a:lnSpc>
              <a:spcBef>
                <a:spcPts val="0"/>
              </a:spcBef>
              <a:spcAft>
                <a:spcPts val="0"/>
              </a:spcAft>
              <a:defRPr/>
            </a:lvl2pPr>
            <a:lvl3pPr indent="0" lvl="2" marL="0" marR="0" rtl="0" algn="l">
              <a:lnSpc>
                <a:spcPct val="90000"/>
              </a:lnSpc>
              <a:spcBef>
                <a:spcPts val="0"/>
              </a:spcBef>
              <a:spcAft>
                <a:spcPts val="0"/>
              </a:spcAft>
              <a:defRPr/>
            </a:lvl3pPr>
            <a:lvl4pPr indent="0" lvl="3" marL="0" marR="0" rtl="0" algn="l">
              <a:lnSpc>
                <a:spcPct val="90000"/>
              </a:lnSpc>
              <a:spcBef>
                <a:spcPts val="0"/>
              </a:spcBef>
              <a:spcAft>
                <a:spcPts val="0"/>
              </a:spcAft>
              <a:defRPr/>
            </a:lvl4pPr>
            <a:lvl5pPr indent="0" lvl="4" marL="0" marR="0" rtl="0" algn="l">
              <a:lnSpc>
                <a:spcPct val="90000"/>
              </a:lnSpc>
              <a:spcBef>
                <a:spcPts val="0"/>
              </a:spcBef>
              <a:spcAft>
                <a:spcPts val="0"/>
              </a:spcAft>
              <a:defRPr/>
            </a:lvl5pPr>
            <a:lvl6pPr indent="0" lvl="5" marL="457200" marR="0" rtl="0" algn="l">
              <a:lnSpc>
                <a:spcPct val="90000"/>
              </a:lnSpc>
              <a:spcBef>
                <a:spcPts val="0"/>
              </a:spcBef>
              <a:spcAft>
                <a:spcPts val="0"/>
              </a:spcAft>
              <a:defRPr/>
            </a:lvl6pPr>
            <a:lvl7pPr indent="0" lvl="6" marL="914400" marR="0" rtl="0" algn="l">
              <a:lnSpc>
                <a:spcPct val="90000"/>
              </a:lnSpc>
              <a:spcBef>
                <a:spcPts val="0"/>
              </a:spcBef>
              <a:spcAft>
                <a:spcPts val="0"/>
              </a:spcAft>
              <a:defRPr/>
            </a:lvl7pPr>
            <a:lvl8pPr indent="0" lvl="7" marL="1371600" marR="0" rtl="0" algn="l">
              <a:lnSpc>
                <a:spcPct val="90000"/>
              </a:lnSpc>
              <a:spcBef>
                <a:spcPts val="0"/>
              </a:spcBef>
              <a:spcAft>
                <a:spcPts val="0"/>
              </a:spcAft>
              <a:defRPr/>
            </a:lvl8pPr>
            <a:lvl9pPr indent="0" lvl="8" marL="1828800" marR="0" rtl="0" algn="l">
              <a:lnSpc>
                <a:spcPct val="90000"/>
              </a:lnSpc>
              <a:spcBef>
                <a:spcPts val="0"/>
              </a:spcBef>
              <a:spcAft>
                <a:spcPts val="0"/>
              </a:spcAft>
              <a:defRPr/>
            </a:lvl9pPr>
          </a:lstStyle>
          <a:p/>
        </p:txBody>
      </p:sp>
      <p:sp>
        <p:nvSpPr>
          <p:cNvPr id="89" name="Shape 89"/>
          <p:cNvSpPr txBox="1"/>
          <p:nvPr>
            <p:ph idx="1" type="body"/>
          </p:nvPr>
        </p:nvSpPr>
        <p:spPr>
          <a:xfrm>
            <a:off x="628650" y="1825625"/>
            <a:ext cx="7886700" cy="4351199"/>
          </a:xfrm>
          <a:prstGeom prst="rect">
            <a:avLst/>
          </a:prstGeom>
          <a:noFill/>
          <a:ln>
            <a:noFill/>
          </a:ln>
        </p:spPr>
        <p:txBody>
          <a:bodyPr anchorCtr="0" anchor="t" bIns="91425" lIns="91425" rIns="91425" tIns="91425"/>
          <a:lstStyle>
            <a:lvl1pPr indent="-38100" lvl="0" marL="171450" marR="0" rtl="0" algn="l">
              <a:lnSpc>
                <a:spcPct val="90000"/>
              </a:lnSpc>
              <a:spcBef>
                <a:spcPts val="750"/>
              </a:spcBef>
              <a:spcAft>
                <a:spcPts val="0"/>
              </a:spcAft>
              <a:buClr>
                <a:schemeClr val="dk1"/>
              </a:buClr>
              <a:buFont typeface="Arial"/>
              <a:buChar char="•"/>
              <a:defRPr/>
            </a:lvl1pPr>
            <a:lvl2pPr indent="-57150" lvl="1" marL="514350" marR="0" rtl="0" algn="l">
              <a:lnSpc>
                <a:spcPct val="90000"/>
              </a:lnSpc>
              <a:spcBef>
                <a:spcPts val="375"/>
              </a:spcBef>
              <a:spcAft>
                <a:spcPts val="0"/>
              </a:spcAft>
              <a:buClr>
                <a:schemeClr val="dk1"/>
              </a:buClr>
              <a:buFont typeface="Arial"/>
              <a:buChar char="•"/>
              <a:defRPr/>
            </a:lvl2pPr>
            <a:lvl3pPr indent="-76200" lvl="2" marL="857250" marR="0" rtl="0" algn="l">
              <a:lnSpc>
                <a:spcPct val="90000"/>
              </a:lnSpc>
              <a:spcBef>
                <a:spcPts val="375"/>
              </a:spcBef>
              <a:spcAft>
                <a:spcPts val="0"/>
              </a:spcAft>
              <a:buClr>
                <a:schemeClr val="dk1"/>
              </a:buClr>
              <a:buFont typeface="Arial"/>
              <a:buChar char="•"/>
              <a:defRPr/>
            </a:lvl3pPr>
            <a:lvl4pPr indent="-88900" lvl="3" marL="1200150" marR="0" rtl="0" algn="l">
              <a:lnSpc>
                <a:spcPct val="90000"/>
              </a:lnSpc>
              <a:spcBef>
                <a:spcPts val="375"/>
              </a:spcBef>
              <a:spcAft>
                <a:spcPts val="0"/>
              </a:spcAft>
              <a:buClr>
                <a:schemeClr val="dk1"/>
              </a:buClr>
              <a:buFont typeface="Arial"/>
              <a:buChar char="•"/>
              <a:defRPr/>
            </a:lvl4pPr>
            <a:lvl5pPr indent="-88900" lvl="4" marL="1543050" marR="0" rtl="0" algn="l">
              <a:lnSpc>
                <a:spcPct val="90000"/>
              </a:lnSpc>
              <a:spcBef>
                <a:spcPts val="375"/>
              </a:spcBef>
              <a:spcAft>
                <a:spcPts val="0"/>
              </a:spcAft>
              <a:buClr>
                <a:schemeClr val="dk1"/>
              </a:buClr>
              <a:buFont typeface="Arial"/>
              <a:buChar char="•"/>
              <a:defRPr/>
            </a:lvl5pPr>
            <a:lvl6pPr indent="-85725" lvl="5" marL="1885950" marR="0" rtl="0" algn="l">
              <a:lnSpc>
                <a:spcPct val="90000"/>
              </a:lnSpc>
              <a:spcBef>
                <a:spcPts val="375"/>
              </a:spcBef>
              <a:buClr>
                <a:schemeClr val="dk1"/>
              </a:buClr>
              <a:buFont typeface="Arial"/>
              <a:buChar char="•"/>
              <a:defRPr/>
            </a:lvl6pPr>
            <a:lvl7pPr indent="-85725" lvl="6" marL="2228850" marR="0" rtl="0" algn="l">
              <a:lnSpc>
                <a:spcPct val="90000"/>
              </a:lnSpc>
              <a:spcBef>
                <a:spcPts val="375"/>
              </a:spcBef>
              <a:buClr>
                <a:schemeClr val="dk1"/>
              </a:buClr>
              <a:buFont typeface="Arial"/>
              <a:buChar char="•"/>
              <a:defRPr/>
            </a:lvl7pPr>
            <a:lvl8pPr indent="-85725" lvl="7" marL="2571750" marR="0" rtl="0" algn="l">
              <a:lnSpc>
                <a:spcPct val="90000"/>
              </a:lnSpc>
              <a:spcBef>
                <a:spcPts val="375"/>
              </a:spcBef>
              <a:buClr>
                <a:schemeClr val="dk1"/>
              </a:buClr>
              <a:buFont typeface="Arial"/>
              <a:buChar char="•"/>
              <a:defRPr/>
            </a:lvl8pPr>
            <a:lvl9pPr indent="-85725" lvl="8" marL="2914650" marR="0" rtl="0" algn="l">
              <a:lnSpc>
                <a:spcPct val="90000"/>
              </a:lnSpc>
              <a:spcBef>
                <a:spcPts val="375"/>
              </a:spcBef>
              <a:buClr>
                <a:schemeClr val="dk1"/>
              </a:buClr>
              <a:buFont typeface="Arial"/>
              <a:buChar char="•"/>
              <a:defRPr/>
            </a:lvl9pPr>
          </a:lstStyle>
          <a:p/>
        </p:txBody>
      </p:sp>
      <p:sp>
        <p:nvSpPr>
          <p:cNvPr id="90" name="Shape 90"/>
          <p:cNvSpPr txBox="1"/>
          <p:nvPr>
            <p:ph idx="10" type="dt"/>
          </p:nvPr>
        </p:nvSpPr>
        <p:spPr>
          <a:xfrm>
            <a:off x="628650" y="6356350"/>
            <a:ext cx="2057400"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91" name="Shape 91"/>
          <p:cNvSpPr txBox="1"/>
          <p:nvPr>
            <p:ph idx="11" type="ftr"/>
          </p:nvPr>
        </p:nvSpPr>
        <p:spPr>
          <a:xfrm>
            <a:off x="3028950" y="6356350"/>
            <a:ext cx="3086099"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342900" marR="0" rtl="0" algn="l">
              <a:spcBef>
                <a:spcPts val="0"/>
              </a:spcBef>
              <a:defRPr/>
            </a:lvl2pPr>
            <a:lvl3pPr indent="0" lvl="2" marL="685800" marR="0" rtl="0" algn="l">
              <a:spcBef>
                <a:spcPts val="0"/>
              </a:spcBef>
              <a:defRPr/>
            </a:lvl3pPr>
            <a:lvl4pPr indent="0" lvl="3" marL="1028700" marR="0" rtl="0" algn="l">
              <a:spcBef>
                <a:spcPts val="0"/>
              </a:spcBef>
              <a:defRPr/>
            </a:lvl4pPr>
            <a:lvl5pPr indent="0" lvl="4" marL="1371600" marR="0" rtl="0" algn="l">
              <a:spcBef>
                <a:spcPts val="0"/>
              </a:spcBef>
              <a:defRPr/>
            </a:lvl5pPr>
            <a:lvl6pPr indent="0" lvl="5" marL="1714500" marR="0" rtl="0" algn="l">
              <a:spcBef>
                <a:spcPts val="0"/>
              </a:spcBef>
              <a:defRPr/>
            </a:lvl6pPr>
            <a:lvl7pPr indent="0" lvl="6" marL="2057400" marR="0" rtl="0" algn="l">
              <a:spcBef>
                <a:spcPts val="0"/>
              </a:spcBef>
              <a:defRPr/>
            </a:lvl7pPr>
            <a:lvl8pPr indent="0" lvl="7" marL="2400300" marR="0" rtl="0" algn="l">
              <a:spcBef>
                <a:spcPts val="0"/>
              </a:spcBef>
              <a:defRPr/>
            </a:lvl8pPr>
            <a:lvl9pPr indent="0" lvl="8" marL="2743200" marR="0" rtl="0" algn="l">
              <a:spcBef>
                <a:spcPts val="0"/>
              </a:spcBef>
              <a:defRPr/>
            </a:lvl9pPr>
          </a:lstStyle>
          <a:p/>
        </p:txBody>
      </p:sp>
      <p:sp>
        <p:nvSpPr>
          <p:cNvPr id="92" name="Shape 92"/>
          <p:cNvSpPr txBox="1"/>
          <p:nvPr>
            <p:ph idx="12" type="sldNum"/>
          </p:nvPr>
        </p:nvSpPr>
        <p:spPr>
          <a:xfrm>
            <a:off x="6457950" y="6356350"/>
            <a:ext cx="2057400" cy="365099"/>
          </a:xfrm>
          <a:prstGeom prst="rect">
            <a:avLst/>
          </a:prstGeom>
          <a:noFill/>
          <a:ln>
            <a:noFill/>
          </a:ln>
        </p:spPr>
        <p:txBody>
          <a:bodyPr anchorCtr="0" anchor="ctr" bIns="45700" lIns="91425" rIns="91425" tIns="45700">
            <a:noAutofit/>
          </a:bodyPr>
          <a:lstStyle/>
          <a:p>
            <a:pPr indent="0" lvl="0" marL="0" marR="0" rtl="0" algn="r">
              <a:spcBef>
                <a:spcPts val="0"/>
              </a:spcBef>
              <a:buNone/>
            </a:pPr>
            <a:r>
              <a:t/>
            </a:r>
            <a:endParaRPr b="0" i="0" sz="900" u="none" cap="none" strike="noStrike">
              <a:solidFill>
                <a:srgbClr val="888888"/>
              </a:solidFill>
              <a:latin typeface="Calibri"/>
              <a:ea typeface="Calibri"/>
              <a:cs typeface="Calibri"/>
              <a:sym typeface="Calibri"/>
            </a:endParaRPr>
          </a:p>
          <a:p>
            <a:pPr indent="0" lvl="1" marL="342900" marR="0" rtl="0" algn="l">
              <a:spcBef>
                <a:spcPts val="0"/>
              </a:spcBef>
              <a:buNone/>
            </a:pPr>
            <a:r>
              <a:t/>
            </a:r>
            <a:endParaRPr b="0" i="0" sz="1350" u="none" cap="none" strike="noStrike">
              <a:solidFill>
                <a:schemeClr val="dk1"/>
              </a:solidFill>
              <a:latin typeface="Calibri"/>
              <a:ea typeface="Calibri"/>
              <a:cs typeface="Calibri"/>
              <a:sym typeface="Calibri"/>
            </a:endParaRPr>
          </a:p>
          <a:p>
            <a:pPr indent="0" lvl="2" marL="685800" marR="0" rtl="0" algn="l">
              <a:spcBef>
                <a:spcPts val="0"/>
              </a:spcBef>
              <a:buNone/>
            </a:pPr>
            <a:r>
              <a:t/>
            </a:r>
            <a:endParaRPr b="0" i="0" sz="1350" u="none" cap="none" strike="noStrike">
              <a:solidFill>
                <a:schemeClr val="dk1"/>
              </a:solidFill>
              <a:latin typeface="Calibri"/>
              <a:ea typeface="Calibri"/>
              <a:cs typeface="Calibri"/>
              <a:sym typeface="Calibri"/>
            </a:endParaRPr>
          </a:p>
          <a:p>
            <a:pPr indent="0" lvl="3" marL="1028700" marR="0" rtl="0" algn="l">
              <a:spcBef>
                <a:spcPts val="0"/>
              </a:spcBef>
              <a:buNone/>
            </a:pPr>
            <a:r>
              <a:t/>
            </a:r>
            <a:endParaRPr b="0" i="0" sz="1350" u="none" cap="none" strike="noStrike">
              <a:solidFill>
                <a:schemeClr val="dk1"/>
              </a:solidFill>
              <a:latin typeface="Calibri"/>
              <a:ea typeface="Calibri"/>
              <a:cs typeface="Calibri"/>
              <a:sym typeface="Calibri"/>
            </a:endParaRPr>
          </a:p>
          <a:p>
            <a:pPr indent="0" lvl="4" marL="1371600" marR="0" rtl="0" algn="l">
              <a:spcBef>
                <a:spcPts val="0"/>
              </a:spcBef>
              <a:buClr>
                <a:schemeClr val="dk1"/>
              </a:buClr>
              <a:buFont typeface="Courier New"/>
              <a:buNone/>
            </a:pPr>
            <a:r>
              <a:t/>
            </a:r>
            <a:endParaRPr b="0" i="0" sz="1350" u="none" cap="none" strike="noStrike">
              <a:solidFill>
                <a:schemeClr val="dk1"/>
              </a:solidFill>
              <a:latin typeface="Calibri"/>
              <a:ea typeface="Calibri"/>
              <a:cs typeface="Calibri"/>
              <a:sym typeface="Calibri"/>
            </a:endParaRPr>
          </a:p>
          <a:p>
            <a:pPr indent="0" lvl="4" marL="1371600" marR="0" rtl="0" algn="l">
              <a:spcBef>
                <a:spcPts val="0"/>
              </a:spcBef>
              <a:buClr>
                <a:schemeClr val="dk1"/>
              </a:buClr>
              <a:buFont typeface="Courier New"/>
              <a:buNone/>
            </a:pPr>
            <a:r>
              <a:t/>
            </a:r>
            <a:endParaRPr b="0" i="0" sz="1350" u="none" cap="none" strike="noStrike">
              <a:solidFill>
                <a:schemeClr val="dk1"/>
              </a:solidFill>
              <a:latin typeface="Calibri"/>
              <a:ea typeface="Calibri"/>
              <a:cs typeface="Calibri"/>
              <a:sym typeface="Calibri"/>
            </a:endParaRPr>
          </a:p>
          <a:p>
            <a:pPr indent="0" lvl="4" marL="1371600" marR="0" rtl="0" algn="l">
              <a:spcBef>
                <a:spcPts val="0"/>
              </a:spcBef>
              <a:buClr>
                <a:schemeClr val="dk1"/>
              </a:buClr>
              <a:buFont typeface="Arial"/>
              <a:buNone/>
            </a:pPr>
            <a:r>
              <a:t/>
            </a:r>
            <a:endParaRPr b="0" i="0" sz="1350" u="none" cap="none" strike="noStrike">
              <a:solidFill>
                <a:schemeClr val="dk1"/>
              </a:solidFill>
              <a:latin typeface="Calibri"/>
              <a:ea typeface="Calibri"/>
              <a:cs typeface="Calibri"/>
              <a:sym typeface="Calibri"/>
            </a:endParaRPr>
          </a:p>
          <a:p>
            <a:pPr indent="0" lvl="4" marL="1371600" marR="0" rtl="0" algn="l">
              <a:spcBef>
                <a:spcPts val="0"/>
              </a:spcBef>
              <a:buClr>
                <a:schemeClr val="dk1"/>
              </a:buClr>
              <a:buFont typeface="Courier New"/>
              <a:buNone/>
            </a:pPr>
            <a:r>
              <a:t/>
            </a:r>
            <a:endParaRPr b="0" i="0" sz="1350" u="none" cap="none" strike="noStrike">
              <a:solidFill>
                <a:schemeClr val="dk1"/>
              </a:solidFill>
              <a:latin typeface="Calibri"/>
              <a:ea typeface="Calibri"/>
              <a:cs typeface="Calibri"/>
              <a:sym typeface="Calibri"/>
            </a:endParaRPr>
          </a:p>
          <a:p>
            <a:pPr indent="0" lvl="4" marL="1371600" marR="0" rtl="0" algn="l">
              <a:spcBef>
                <a:spcPts val="0"/>
              </a:spcBef>
              <a:buClr>
                <a:schemeClr val="dk1"/>
              </a:buClr>
              <a:buFont typeface="Courier New"/>
              <a:buNone/>
            </a:pPr>
            <a:r>
              <a:t/>
            </a:r>
            <a:endParaRPr b="0" i="0" sz="135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0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0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youtube.com/watch?v=TNXr5Alytg4" TargetMode="Externa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youtube.com/v/eW5-ugvASnE" TargetMode="External"/><Relationship Id="rId4" Type="http://schemas.openxmlformats.org/officeDocument/2006/relationships/image" Target="../media/image0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trainugly.com/portfolio/shift-happen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youtube.com/watch?v=ELpfYCZa87g" TargetMode="Externa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 https://www.youtube.com/watch?v=CPdmXsQMmBc" TargetMode="External"/><Relationship Id="rId4" Type="http://schemas.openxmlformats.org/officeDocument/2006/relationships/hyperlink" Target="http://youtube.com/v/CPdmXsQMmBc" TargetMode="External"/><Relationship Id="rId5"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hyperlink" Target="http://youtube.com/v/L2zqTYgcpfg" TargetMode="External"/><Relationship Id="rId4" Type="http://schemas.openxmlformats.org/officeDocument/2006/relationships/image" Target="../media/image2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hyperlink" Target="mailto:alm@oregonsd.ne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94800" y="110625"/>
            <a:ext cx="8943900" cy="1106099"/>
          </a:xfrm>
          <a:prstGeom prst="rect">
            <a:avLst/>
          </a:prstGeom>
          <a:noFill/>
          <a:ln>
            <a:noFill/>
          </a:ln>
        </p:spPr>
        <p:txBody>
          <a:bodyPr anchorCtr="0" anchor="t" bIns="45700" lIns="91425" rIns="91425" tIns="45700">
            <a:noAutofit/>
          </a:bodyPr>
          <a:lstStyle/>
          <a:p>
            <a:pPr indent="0" lvl="0" marL="0" marR="0" rtl="0">
              <a:lnSpc>
                <a:spcPct val="90000"/>
              </a:lnSpc>
              <a:spcBef>
                <a:spcPts val="0"/>
              </a:spcBef>
              <a:spcAft>
                <a:spcPts val="0"/>
              </a:spcAft>
              <a:buClr>
                <a:srgbClr val="000000"/>
              </a:buClr>
              <a:buSzPct val="25000"/>
              <a:buFont typeface="Tahoma"/>
              <a:buNone/>
            </a:pPr>
            <a:r>
              <a:rPr lang="en-US" sz="3600">
                <a:solidFill>
                  <a:schemeClr val="dk1"/>
                </a:solidFill>
                <a:latin typeface="Tahoma"/>
                <a:ea typeface="Tahoma"/>
                <a:cs typeface="Tahoma"/>
                <a:sym typeface="Tahoma"/>
              </a:rPr>
              <a:t>Perfectionism: From Surviving to Thriving</a:t>
            </a:r>
          </a:p>
          <a:p>
            <a:pPr indent="0" lvl="0" marL="0" marR="0" rtl="0" algn="ctr">
              <a:lnSpc>
                <a:spcPct val="90000"/>
              </a:lnSpc>
              <a:spcBef>
                <a:spcPts val="0"/>
              </a:spcBef>
              <a:spcAft>
                <a:spcPts val="0"/>
              </a:spcAft>
              <a:buClr>
                <a:srgbClr val="000000"/>
              </a:buClr>
              <a:buSzPct val="25000"/>
              <a:buFont typeface="Tahoma"/>
              <a:buNone/>
            </a:pPr>
            <a:r>
              <a:t/>
            </a:r>
            <a:endParaRPr/>
          </a:p>
        </p:txBody>
      </p:sp>
      <p:sp>
        <p:nvSpPr>
          <p:cNvPr id="171" name="Shape 171"/>
          <p:cNvSpPr txBox="1"/>
          <p:nvPr>
            <p:ph idx="1" type="body"/>
          </p:nvPr>
        </p:nvSpPr>
        <p:spPr>
          <a:xfrm>
            <a:off x="628650" y="2322875"/>
            <a:ext cx="7886700" cy="4466700"/>
          </a:xfrm>
          <a:prstGeom prst="rect">
            <a:avLst/>
          </a:prstGeom>
          <a:noFill/>
          <a:ln>
            <a:noFill/>
          </a:ln>
        </p:spPr>
        <p:txBody>
          <a:bodyPr anchorCtr="0" anchor="t" bIns="45700" lIns="91425" rIns="91425" tIns="45700">
            <a:noAutofit/>
          </a:bodyPr>
          <a:lstStyle/>
          <a:p>
            <a:pPr indent="0" lvl="0" marL="0" marR="0" rtl="0" algn="l">
              <a:lnSpc>
                <a:spcPct val="80000"/>
              </a:lnSpc>
              <a:spcBef>
                <a:spcPts val="475"/>
              </a:spcBef>
              <a:spcAft>
                <a:spcPts val="0"/>
              </a:spcAft>
              <a:buClr>
                <a:schemeClr val="folHlink"/>
              </a:buClr>
              <a:buSzPct val="25000"/>
              <a:buFont typeface="Noto Symbol"/>
              <a:buNone/>
            </a:pPr>
            <a:r>
              <a:t/>
            </a:r>
            <a:endParaRPr b="0" i="0" sz="2000" u="none" cap="none" strike="noStrike">
              <a:solidFill>
                <a:schemeClr val="dk1"/>
              </a:solidFill>
              <a:latin typeface="Tahoma"/>
              <a:ea typeface="Tahoma"/>
              <a:cs typeface="Tahoma"/>
              <a:sym typeface="Tahoma"/>
            </a:endParaRPr>
          </a:p>
          <a:p>
            <a:pPr indent="-171450" lvl="0" marL="171450" marR="0" rtl="0">
              <a:lnSpc>
                <a:spcPct val="80000"/>
              </a:lnSpc>
              <a:spcBef>
                <a:spcPts val="600"/>
              </a:spcBef>
              <a:spcAft>
                <a:spcPts val="0"/>
              </a:spcAft>
              <a:buClr>
                <a:schemeClr val="folHlink"/>
              </a:buClr>
              <a:buSzPct val="25000"/>
              <a:buFont typeface="Noto Symbol"/>
              <a:buNone/>
            </a:pPr>
            <a:r>
              <a:rPr b="0" i="0" lang="en-US" sz="2400" u="none" cap="none" strike="noStrike">
                <a:solidFill>
                  <a:schemeClr val="dk1"/>
                </a:solidFill>
                <a:latin typeface="Tahoma"/>
                <a:ea typeface="Tahoma"/>
                <a:cs typeface="Tahoma"/>
                <a:sym typeface="Tahoma"/>
              </a:rPr>
              <a:t>  				    </a:t>
            </a:r>
          </a:p>
          <a:p>
            <a:pPr indent="457200" lvl="0" marL="1371600" marR="0" rtl="0">
              <a:lnSpc>
                <a:spcPct val="80000"/>
              </a:lnSpc>
              <a:spcBef>
                <a:spcPts val="400"/>
              </a:spcBef>
              <a:spcAft>
                <a:spcPts val="0"/>
              </a:spcAft>
              <a:buClr>
                <a:schemeClr val="folHlink"/>
              </a:buClr>
              <a:buSzPct val="25000"/>
              <a:buFont typeface="Noto Symbol"/>
              <a:buNone/>
            </a:pPr>
            <a:r>
              <a:t/>
            </a:r>
            <a:endParaRPr sz="1800">
              <a:solidFill>
                <a:schemeClr val="dk1"/>
              </a:solidFill>
              <a:latin typeface="Tahoma"/>
              <a:ea typeface="Tahoma"/>
              <a:cs typeface="Tahoma"/>
              <a:sym typeface="Tahoma"/>
            </a:endParaRPr>
          </a:p>
          <a:p>
            <a:pPr indent="0" lvl="0" marL="1371600" marR="0" rtl="0">
              <a:lnSpc>
                <a:spcPct val="80000"/>
              </a:lnSpc>
              <a:spcBef>
                <a:spcPts val="400"/>
              </a:spcBef>
              <a:spcAft>
                <a:spcPts val="0"/>
              </a:spcAft>
              <a:buClr>
                <a:schemeClr val="folHlink"/>
              </a:buClr>
              <a:buSzPct val="25000"/>
              <a:buFont typeface="Noto Symbol"/>
              <a:buNone/>
            </a:pPr>
            <a:r>
              <a:rPr lang="en-US"/>
              <a:t>      </a:t>
            </a:r>
          </a:p>
          <a:p>
            <a:pPr indent="-171450" lvl="0" marL="171450" marR="0" rtl="0">
              <a:lnSpc>
                <a:spcPct val="80000"/>
              </a:lnSpc>
              <a:spcBef>
                <a:spcPts val="400"/>
              </a:spcBef>
              <a:spcAft>
                <a:spcPts val="0"/>
              </a:spcAft>
              <a:buClr>
                <a:schemeClr val="folHlink"/>
              </a:buClr>
              <a:buSzPct val="25000"/>
              <a:buFont typeface="Noto Symbol"/>
              <a:buNone/>
            </a:pPr>
            <a:r>
              <a:rPr b="0" i="0" lang="en-US" sz="1800" u="none" cap="none" strike="noStrike">
                <a:solidFill>
                  <a:schemeClr val="dk1"/>
                </a:solidFill>
                <a:latin typeface="Tahoma"/>
                <a:ea typeface="Tahoma"/>
                <a:cs typeface="Tahoma"/>
                <a:sym typeface="Tahoma"/>
              </a:rPr>
              <a:t>      </a:t>
            </a:r>
          </a:p>
          <a:p>
            <a:pPr indent="-171450" lvl="0" marL="171450" marR="0" rtl="0" algn="ctr">
              <a:lnSpc>
                <a:spcPct val="80000"/>
              </a:lnSpc>
              <a:spcBef>
                <a:spcPts val="400"/>
              </a:spcBef>
              <a:spcAft>
                <a:spcPts val="0"/>
              </a:spcAft>
              <a:buClr>
                <a:schemeClr val="folHlink"/>
              </a:buClr>
              <a:buSzPct val="25000"/>
              <a:buFont typeface="Noto Symbol"/>
              <a:buNone/>
            </a:pPr>
            <a:r>
              <a:rPr lang="en-US" sz="1800">
                <a:solidFill>
                  <a:schemeClr val="dk1"/>
                </a:solidFill>
                <a:latin typeface="Tahoma"/>
                <a:ea typeface="Tahoma"/>
                <a:cs typeface="Tahoma"/>
                <a:sym typeface="Tahoma"/>
              </a:rPr>
              <a:t>     </a:t>
            </a:r>
            <a:r>
              <a:rPr lang="en-US" sz="3000">
                <a:solidFill>
                  <a:schemeClr val="dk1"/>
                </a:solidFill>
                <a:latin typeface="Tahoma"/>
                <a:ea typeface="Tahoma"/>
                <a:cs typeface="Tahoma"/>
                <a:sym typeface="Tahoma"/>
              </a:rPr>
              <a:t> </a:t>
            </a:r>
          </a:p>
          <a:p>
            <a:pPr indent="0" lvl="0" marL="0" marR="0" rtl="0" algn="ctr">
              <a:lnSpc>
                <a:spcPct val="80000"/>
              </a:lnSpc>
              <a:spcBef>
                <a:spcPts val="400"/>
              </a:spcBef>
              <a:spcAft>
                <a:spcPts val="0"/>
              </a:spcAft>
              <a:buClr>
                <a:schemeClr val="folHlink"/>
              </a:buClr>
              <a:buSzPct val="25000"/>
              <a:buFont typeface="Noto Symbol"/>
              <a:buNone/>
            </a:pPr>
            <a:r>
              <a:t/>
            </a:r>
            <a:endParaRPr sz="1800">
              <a:solidFill>
                <a:schemeClr val="dk1"/>
              </a:solidFill>
              <a:latin typeface="Tahoma"/>
              <a:ea typeface="Tahoma"/>
              <a:cs typeface="Tahoma"/>
              <a:sym typeface="Tahoma"/>
            </a:endParaRPr>
          </a:p>
          <a:p>
            <a:pPr indent="0" lvl="0" marL="0" marR="0" rtl="0" algn="ctr">
              <a:lnSpc>
                <a:spcPct val="80000"/>
              </a:lnSpc>
              <a:spcBef>
                <a:spcPts val="400"/>
              </a:spcBef>
              <a:spcAft>
                <a:spcPts val="0"/>
              </a:spcAft>
              <a:buClr>
                <a:schemeClr val="folHlink"/>
              </a:buClr>
              <a:buSzPct val="25000"/>
              <a:buFont typeface="Noto Symbol"/>
              <a:buNone/>
            </a:pPr>
            <a:r>
              <a:t/>
            </a:r>
            <a:endParaRPr sz="2200">
              <a:solidFill>
                <a:schemeClr val="dk1"/>
              </a:solidFill>
              <a:latin typeface="Tahoma"/>
              <a:ea typeface="Tahoma"/>
              <a:cs typeface="Tahoma"/>
              <a:sym typeface="Tahoma"/>
            </a:endParaRPr>
          </a:p>
          <a:p>
            <a:pPr indent="0" lvl="0" marL="0" marR="0" rtl="0" algn="ctr">
              <a:lnSpc>
                <a:spcPct val="80000"/>
              </a:lnSpc>
              <a:spcBef>
                <a:spcPts val="400"/>
              </a:spcBef>
              <a:spcAft>
                <a:spcPts val="0"/>
              </a:spcAft>
              <a:buClr>
                <a:schemeClr val="folHlink"/>
              </a:buClr>
              <a:buSzPct val="25000"/>
              <a:buFont typeface="Noto Symbol"/>
              <a:buNone/>
            </a:pPr>
            <a:r>
              <a:rPr lang="en-US" sz="2200">
                <a:solidFill>
                  <a:schemeClr val="dk1"/>
                </a:solidFill>
                <a:latin typeface="Tahoma"/>
                <a:ea typeface="Tahoma"/>
                <a:cs typeface="Tahoma"/>
                <a:sym typeface="Tahoma"/>
              </a:rPr>
              <a:t>Greater Dane County Advanced Learner Network </a:t>
            </a:r>
          </a:p>
          <a:p>
            <a:pPr indent="0" lvl="0" marL="0" marR="0" rtl="0" algn="ctr">
              <a:lnSpc>
                <a:spcPct val="80000"/>
              </a:lnSpc>
              <a:spcBef>
                <a:spcPts val="400"/>
              </a:spcBef>
              <a:spcAft>
                <a:spcPts val="0"/>
              </a:spcAft>
              <a:buClr>
                <a:schemeClr val="folHlink"/>
              </a:buClr>
              <a:buSzPct val="25000"/>
              <a:buFont typeface="Noto Symbol"/>
              <a:buNone/>
            </a:pPr>
            <a:r>
              <a:rPr lang="en-US" sz="2200">
                <a:solidFill>
                  <a:schemeClr val="dk1"/>
                </a:solidFill>
                <a:latin typeface="Tahoma"/>
                <a:ea typeface="Tahoma"/>
                <a:cs typeface="Tahoma"/>
                <a:sym typeface="Tahoma"/>
              </a:rPr>
              <a:t>Parent University</a:t>
            </a:r>
          </a:p>
          <a:p>
            <a:pPr indent="-171450" lvl="0" marL="171450" marR="0" rtl="0" algn="ctr">
              <a:lnSpc>
                <a:spcPct val="80000"/>
              </a:lnSpc>
              <a:spcBef>
                <a:spcPts val="400"/>
              </a:spcBef>
              <a:spcAft>
                <a:spcPts val="0"/>
              </a:spcAft>
              <a:buClr>
                <a:schemeClr val="folHlink"/>
              </a:buClr>
              <a:buSzPct val="25000"/>
              <a:buFont typeface="Noto Symbol"/>
              <a:buNone/>
            </a:pPr>
            <a:r>
              <a:rPr lang="en-US" sz="2200">
                <a:solidFill>
                  <a:schemeClr val="dk1"/>
                </a:solidFill>
                <a:latin typeface="Tahoma"/>
                <a:ea typeface="Tahoma"/>
                <a:cs typeface="Tahoma"/>
                <a:sym typeface="Tahoma"/>
              </a:rPr>
              <a:t>April 4, 2016</a:t>
            </a:r>
          </a:p>
          <a:p>
            <a:pPr indent="0" lvl="0" marL="0" marR="0" rtl="0" algn="ctr">
              <a:lnSpc>
                <a:spcPct val="80000"/>
              </a:lnSpc>
              <a:spcBef>
                <a:spcPts val="400"/>
              </a:spcBef>
              <a:spcAft>
                <a:spcPts val="0"/>
              </a:spcAft>
              <a:buClr>
                <a:schemeClr val="folHlink"/>
              </a:buClr>
              <a:buSzPct val="25000"/>
              <a:buFont typeface="Noto Symbol"/>
              <a:buNone/>
            </a:pPr>
            <a:r>
              <a:t/>
            </a:r>
            <a:endParaRPr b="0" i="0" sz="1800" u="none" cap="none" strike="noStrike">
              <a:solidFill>
                <a:schemeClr val="dk1"/>
              </a:solidFill>
              <a:latin typeface="Tahoma"/>
              <a:ea typeface="Tahoma"/>
              <a:cs typeface="Tahoma"/>
              <a:sym typeface="Tahoma"/>
            </a:endParaRPr>
          </a:p>
          <a:p>
            <a:pPr indent="-171450" lvl="0" marL="171450" marR="0" rtl="0" algn="r">
              <a:lnSpc>
                <a:spcPct val="80000"/>
              </a:lnSpc>
              <a:spcBef>
                <a:spcPts val="138"/>
              </a:spcBef>
              <a:spcAft>
                <a:spcPts val="0"/>
              </a:spcAft>
              <a:buClr>
                <a:schemeClr val="folHlink"/>
              </a:buClr>
              <a:buSzPct val="25000"/>
              <a:buFont typeface="Noto Symbol"/>
              <a:buNone/>
            </a:pPr>
            <a:r>
              <a:t/>
            </a:r>
            <a:endParaRPr b="0" i="0" sz="600" u="none" cap="none" strike="noStrike">
              <a:solidFill>
                <a:schemeClr val="dk1"/>
              </a:solidFill>
              <a:latin typeface="Tahoma"/>
              <a:ea typeface="Tahoma"/>
              <a:cs typeface="Tahoma"/>
              <a:sym typeface="Tahoma"/>
            </a:endParaRPr>
          </a:p>
          <a:p>
            <a:pPr indent="-171450" lvl="0" marL="171450" marR="0" rtl="0" algn="r">
              <a:lnSpc>
                <a:spcPct val="80000"/>
              </a:lnSpc>
              <a:spcBef>
                <a:spcPts val="138"/>
              </a:spcBef>
              <a:spcAft>
                <a:spcPts val="0"/>
              </a:spcAft>
              <a:buClr>
                <a:schemeClr val="folHlink"/>
              </a:buClr>
              <a:buSzPct val="25000"/>
              <a:buFont typeface="Noto Symbol"/>
              <a:buNone/>
            </a:pPr>
            <a:r>
              <a:t/>
            </a:r>
            <a:endParaRPr b="0" i="0" sz="600" u="none" cap="none" strike="noStrike">
              <a:solidFill>
                <a:schemeClr val="dk1"/>
              </a:solidFill>
              <a:latin typeface="Tahoma"/>
              <a:ea typeface="Tahoma"/>
              <a:cs typeface="Tahoma"/>
              <a:sym typeface="Tahoma"/>
            </a:endParaRPr>
          </a:p>
          <a:p>
            <a:pPr indent="-171450" lvl="0" marL="171450" marR="0" rtl="0" algn="r">
              <a:lnSpc>
                <a:spcPct val="80000"/>
              </a:lnSpc>
              <a:spcBef>
                <a:spcPts val="138"/>
              </a:spcBef>
              <a:spcAft>
                <a:spcPts val="0"/>
              </a:spcAft>
              <a:buClr>
                <a:schemeClr val="folHlink"/>
              </a:buClr>
              <a:buSzPct val="25000"/>
              <a:buFont typeface="Noto Symbol"/>
              <a:buNone/>
            </a:pPr>
            <a:r>
              <a:t/>
            </a:r>
            <a:endParaRPr b="0" i="0" sz="600" u="none" cap="none" strike="noStrike">
              <a:solidFill>
                <a:schemeClr val="dk1"/>
              </a:solidFill>
              <a:latin typeface="Tahoma"/>
              <a:ea typeface="Tahoma"/>
              <a:cs typeface="Tahoma"/>
              <a:sym typeface="Tahoma"/>
            </a:endParaRPr>
          </a:p>
        </p:txBody>
      </p:sp>
      <p:pic>
        <p:nvPicPr>
          <p:cNvPr id="172" name="Shape 172"/>
          <p:cNvPicPr preferRelativeResize="0"/>
          <p:nvPr/>
        </p:nvPicPr>
        <p:blipFill>
          <a:blip r:embed="rId3">
            <a:alphaModFix/>
          </a:blip>
          <a:stretch>
            <a:fillRect/>
          </a:stretch>
        </p:blipFill>
        <p:spPr>
          <a:xfrm>
            <a:off x="219499" y="960400"/>
            <a:ext cx="8763624" cy="36890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628650" y="365125"/>
            <a:ext cx="7886700" cy="1325700"/>
          </a:xfrm>
          <a:prstGeom prst="rect">
            <a:avLst/>
          </a:prstGeom>
        </p:spPr>
        <p:txBody>
          <a:bodyPr anchorCtr="0" anchor="ctr" bIns="91425" lIns="91425" rIns="91425" tIns="91425">
            <a:noAutofit/>
          </a:bodyPr>
          <a:lstStyle/>
          <a:p>
            <a:pPr lvl="0">
              <a:spcBef>
                <a:spcPts val="0"/>
              </a:spcBef>
              <a:buNone/>
            </a:pPr>
            <a:r>
              <a:rPr lang="en-US" sz="3000"/>
              <a:t>When should you seek additional supports?</a:t>
            </a:r>
          </a:p>
        </p:txBody>
      </p:sp>
      <p:sp>
        <p:nvSpPr>
          <p:cNvPr id="231" name="Shape 231"/>
          <p:cNvSpPr txBox="1"/>
          <p:nvPr>
            <p:ph idx="1" type="body"/>
          </p:nvPr>
        </p:nvSpPr>
        <p:spPr>
          <a:xfrm>
            <a:off x="628650" y="1642050"/>
            <a:ext cx="7886700" cy="4974600"/>
          </a:xfrm>
          <a:prstGeom prst="rect">
            <a:avLst/>
          </a:prstGeom>
        </p:spPr>
        <p:txBody>
          <a:bodyPr anchorCtr="0" anchor="t" bIns="91425" lIns="91425" rIns="91425" tIns="91425">
            <a:noAutofit/>
          </a:bodyPr>
          <a:lstStyle/>
          <a:p>
            <a:pPr indent="0" lvl="0" marL="0" rtl="0">
              <a:spcBef>
                <a:spcPts val="0"/>
              </a:spcBef>
              <a:buNone/>
            </a:pPr>
            <a:r>
              <a:rPr lang="en-US" sz="3000"/>
              <a:t>When Perfectionism Interferes with:</a:t>
            </a:r>
          </a:p>
          <a:p>
            <a:pPr indent="-419100" lvl="0" marL="457200" rtl="0">
              <a:spcBef>
                <a:spcPts val="0"/>
              </a:spcBef>
              <a:buSzPct val="100000"/>
            </a:pPr>
            <a:r>
              <a:rPr lang="en-US" sz="3000"/>
              <a:t>school work</a:t>
            </a:r>
          </a:p>
          <a:p>
            <a:pPr indent="-419100" lvl="0" marL="457200" rtl="0">
              <a:spcBef>
                <a:spcPts val="0"/>
              </a:spcBef>
              <a:buSzPct val="100000"/>
            </a:pPr>
            <a:r>
              <a:rPr lang="en-US" sz="3000"/>
              <a:t>extra - curricular activities</a:t>
            </a:r>
          </a:p>
          <a:p>
            <a:pPr indent="-419100" lvl="0" marL="457200" rtl="0">
              <a:spcBef>
                <a:spcPts val="0"/>
              </a:spcBef>
              <a:buSzPct val="100000"/>
            </a:pPr>
            <a:r>
              <a:rPr lang="en-US" sz="3000"/>
              <a:t>A Healthy Social Life</a:t>
            </a:r>
          </a:p>
          <a:p>
            <a:pPr indent="0" lvl="0" marL="0" rtl="0">
              <a:spcBef>
                <a:spcPts val="0"/>
              </a:spcBef>
              <a:buNone/>
            </a:pPr>
            <a:r>
              <a:rPr lang="en-US" sz="3000"/>
              <a:t>or your child exhibits symptoms of:</a:t>
            </a:r>
          </a:p>
          <a:p>
            <a:pPr indent="-419100" lvl="0" marL="457200" rtl="0">
              <a:spcBef>
                <a:spcPts val="0"/>
              </a:spcBef>
              <a:buSzPct val="100000"/>
            </a:pPr>
            <a:r>
              <a:rPr lang="en-US" sz="3000"/>
              <a:t>sleeplessness</a:t>
            </a:r>
          </a:p>
          <a:p>
            <a:pPr indent="-419100" lvl="0" marL="457200" rtl="0">
              <a:spcBef>
                <a:spcPts val="0"/>
              </a:spcBef>
              <a:buSzPct val="100000"/>
            </a:pPr>
            <a:r>
              <a:rPr lang="en-US" sz="3000"/>
              <a:t>avoidance of activities</a:t>
            </a:r>
          </a:p>
          <a:p>
            <a:pPr indent="-419100" lvl="0" marL="457200" rtl="0">
              <a:spcBef>
                <a:spcPts val="0"/>
              </a:spcBef>
              <a:buSzPct val="100000"/>
            </a:pPr>
            <a:r>
              <a:rPr lang="en-US" sz="3000"/>
              <a:t>eating disorders</a:t>
            </a:r>
          </a:p>
          <a:p>
            <a:pPr indent="-419100" lvl="0" marL="457200" rtl="0">
              <a:spcBef>
                <a:spcPts val="0"/>
              </a:spcBef>
              <a:buSzPct val="100000"/>
            </a:pPr>
            <a:r>
              <a:rPr lang="en-US" sz="3000"/>
              <a:t>continuous headaches and stomach aches</a:t>
            </a:r>
          </a:p>
          <a:p>
            <a:pPr indent="0" lvl="0" marL="0" rtl="0">
              <a:spcBef>
                <a:spcPts val="0"/>
              </a:spcBef>
              <a:buNone/>
            </a:pPr>
            <a:r>
              <a:t/>
            </a:r>
            <a:endParaRPr sz="3000"/>
          </a:p>
          <a:p>
            <a:pPr lvl="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628650" y="365125"/>
            <a:ext cx="7886700" cy="1325700"/>
          </a:xfrm>
          <a:prstGeom prst="rect">
            <a:avLst/>
          </a:prstGeom>
        </p:spPr>
        <p:txBody>
          <a:bodyPr anchorCtr="0" anchor="ctr" bIns="91425" lIns="91425" rIns="91425" tIns="91425">
            <a:noAutofit/>
          </a:bodyPr>
          <a:lstStyle/>
          <a:p>
            <a:pPr lvl="0">
              <a:spcBef>
                <a:spcPts val="0"/>
              </a:spcBef>
              <a:buNone/>
            </a:pPr>
            <a:r>
              <a:t/>
            </a:r>
            <a:endParaRPr/>
          </a:p>
        </p:txBody>
      </p:sp>
      <p:sp>
        <p:nvSpPr>
          <p:cNvPr id="238" name="Shape 238"/>
          <p:cNvSpPr txBox="1"/>
          <p:nvPr>
            <p:ph idx="1" type="body"/>
          </p:nvPr>
        </p:nvSpPr>
        <p:spPr>
          <a:xfrm>
            <a:off x="628650" y="1825625"/>
            <a:ext cx="7886700" cy="4351200"/>
          </a:xfrm>
          <a:prstGeom prst="rect">
            <a:avLst/>
          </a:prstGeom>
        </p:spPr>
        <p:txBody>
          <a:bodyPr anchorCtr="0" anchor="t" bIns="91425" lIns="91425" rIns="91425" tIns="91425">
            <a:noAutofit/>
          </a:bodyPr>
          <a:lstStyle/>
          <a:p>
            <a:pPr lvl="0">
              <a:spcBef>
                <a:spcPts val="0"/>
              </a:spcBef>
              <a:buNone/>
            </a:pPr>
            <a:r>
              <a:t/>
            </a:r>
            <a:endParaRPr/>
          </a:p>
        </p:txBody>
      </p:sp>
      <p:pic>
        <p:nvPicPr>
          <p:cNvPr id="239" name="Shape 239"/>
          <p:cNvPicPr preferRelativeResize="0"/>
          <p:nvPr/>
        </p:nvPicPr>
        <p:blipFill>
          <a:blip r:embed="rId3">
            <a:alphaModFix/>
          </a:blip>
          <a:stretch>
            <a:fillRect/>
          </a:stretch>
        </p:blipFill>
        <p:spPr>
          <a:xfrm>
            <a:off x="628650" y="1005623"/>
            <a:ext cx="7751875" cy="47638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628650" y="365125"/>
            <a:ext cx="8233500" cy="1325700"/>
          </a:xfrm>
          <a:prstGeom prst="rect">
            <a:avLst/>
          </a:prstGeom>
        </p:spPr>
        <p:txBody>
          <a:bodyPr anchorCtr="0" anchor="ctr" bIns="91425" lIns="91425" rIns="91425" tIns="91425">
            <a:noAutofit/>
          </a:bodyPr>
          <a:lstStyle/>
          <a:p>
            <a:pPr lvl="0" algn="ctr">
              <a:spcBef>
                <a:spcPts val="0"/>
              </a:spcBef>
              <a:buNone/>
            </a:pPr>
            <a:r>
              <a:rPr lang="en-US" sz="3000"/>
              <a:t>Why can Perfectionism interfere with learning?</a:t>
            </a:r>
          </a:p>
        </p:txBody>
      </p:sp>
      <p:sp>
        <p:nvSpPr>
          <p:cNvPr id="246" name="Shape 246"/>
          <p:cNvSpPr txBox="1"/>
          <p:nvPr>
            <p:ph idx="1" type="body"/>
          </p:nvPr>
        </p:nvSpPr>
        <p:spPr>
          <a:xfrm>
            <a:off x="628650" y="1825625"/>
            <a:ext cx="7886700" cy="4351199"/>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t/>
            </a:r>
            <a:endParaRPr sz="2400"/>
          </a:p>
        </p:txBody>
      </p:sp>
      <p:pic>
        <p:nvPicPr>
          <p:cNvPr id="247" name="Shape 247"/>
          <p:cNvPicPr preferRelativeResize="0"/>
          <p:nvPr/>
        </p:nvPicPr>
        <p:blipFill>
          <a:blip r:embed="rId3">
            <a:alphaModFix/>
          </a:blip>
          <a:stretch>
            <a:fillRect/>
          </a:stretch>
        </p:blipFill>
        <p:spPr>
          <a:xfrm>
            <a:off x="426950" y="1908431"/>
            <a:ext cx="8532674" cy="48389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628650" y="365125"/>
            <a:ext cx="7886700" cy="1325700"/>
          </a:xfrm>
          <a:prstGeom prst="rect">
            <a:avLst/>
          </a:prstGeom>
        </p:spPr>
        <p:txBody>
          <a:bodyPr anchorCtr="0" anchor="ctr" bIns="91425" lIns="91425" rIns="91425" tIns="91425">
            <a:noAutofit/>
          </a:bodyPr>
          <a:lstStyle/>
          <a:p>
            <a:pPr lvl="0">
              <a:spcBef>
                <a:spcPts val="0"/>
              </a:spcBef>
              <a:buNone/>
            </a:pPr>
            <a:r>
              <a:t/>
            </a:r>
            <a:endParaRPr/>
          </a:p>
        </p:txBody>
      </p:sp>
      <p:sp>
        <p:nvSpPr>
          <p:cNvPr id="254" name="Shape 254"/>
          <p:cNvSpPr txBox="1"/>
          <p:nvPr>
            <p:ph idx="1" type="body"/>
          </p:nvPr>
        </p:nvSpPr>
        <p:spPr>
          <a:xfrm>
            <a:off x="628650" y="1825625"/>
            <a:ext cx="7886700" cy="4351199"/>
          </a:xfrm>
          <a:prstGeom prst="rect">
            <a:avLst/>
          </a:prstGeom>
        </p:spPr>
        <p:txBody>
          <a:bodyPr anchorCtr="0" anchor="t" bIns="91425" lIns="91425" rIns="91425" tIns="91425">
            <a:noAutofit/>
          </a:bodyPr>
          <a:lstStyle/>
          <a:p>
            <a:pPr lvl="0">
              <a:spcBef>
                <a:spcPts val="0"/>
              </a:spcBef>
              <a:buNone/>
            </a:pPr>
            <a:r>
              <a:t/>
            </a:r>
            <a:endParaRPr/>
          </a:p>
        </p:txBody>
      </p:sp>
      <p:pic>
        <p:nvPicPr>
          <p:cNvPr id="255" name="Shape 255"/>
          <p:cNvPicPr preferRelativeResize="0"/>
          <p:nvPr/>
        </p:nvPicPr>
        <p:blipFill>
          <a:blip r:embed="rId3">
            <a:alphaModFix/>
          </a:blip>
          <a:stretch>
            <a:fillRect/>
          </a:stretch>
        </p:blipFill>
        <p:spPr>
          <a:xfrm>
            <a:off x="1074525" y="596050"/>
            <a:ext cx="7440824" cy="60270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628650" y="365125"/>
            <a:ext cx="7886700" cy="1325700"/>
          </a:xfrm>
          <a:prstGeom prst="rect">
            <a:avLst/>
          </a:prstGeom>
        </p:spPr>
        <p:txBody>
          <a:bodyPr anchorCtr="0" anchor="ctr" bIns="91425" lIns="91425" rIns="91425" tIns="91425">
            <a:noAutofit/>
          </a:bodyPr>
          <a:lstStyle/>
          <a:p>
            <a:pPr lvl="0">
              <a:spcBef>
                <a:spcPts val="0"/>
              </a:spcBef>
              <a:buNone/>
            </a:pPr>
            <a:r>
              <a:rPr lang="en-US" sz="3000"/>
              <a:t>So, what do we do to support positive change away from Unhealthy Perfectionism?</a:t>
            </a:r>
          </a:p>
        </p:txBody>
      </p:sp>
      <p:sp>
        <p:nvSpPr>
          <p:cNvPr id="262" name="Shape 262"/>
          <p:cNvSpPr txBox="1"/>
          <p:nvPr>
            <p:ph idx="1" type="body"/>
          </p:nvPr>
        </p:nvSpPr>
        <p:spPr>
          <a:xfrm>
            <a:off x="628650" y="1825625"/>
            <a:ext cx="7886700" cy="4351200"/>
          </a:xfrm>
          <a:prstGeom prst="rect">
            <a:avLst/>
          </a:prstGeom>
        </p:spPr>
        <p:txBody>
          <a:bodyPr anchorCtr="0" anchor="t" bIns="91425" lIns="91425" rIns="91425" tIns="91425">
            <a:noAutofit/>
          </a:bodyPr>
          <a:lstStyle/>
          <a:p>
            <a:pPr lvl="0">
              <a:spcBef>
                <a:spcPts val="0"/>
              </a:spcBef>
              <a:buNone/>
            </a:pPr>
            <a:r>
              <a:t/>
            </a:r>
            <a:endParaRPr/>
          </a:p>
        </p:txBody>
      </p:sp>
      <p:pic>
        <p:nvPicPr>
          <p:cNvPr id="263" name="Shape 263"/>
          <p:cNvPicPr preferRelativeResize="0"/>
          <p:nvPr/>
        </p:nvPicPr>
        <p:blipFill>
          <a:blip r:embed="rId3">
            <a:alphaModFix/>
          </a:blip>
          <a:stretch>
            <a:fillRect/>
          </a:stretch>
        </p:blipFill>
        <p:spPr>
          <a:xfrm>
            <a:off x="1215337" y="1690825"/>
            <a:ext cx="6713315" cy="50267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ctrTitle"/>
          </p:nvPr>
        </p:nvSpPr>
        <p:spPr>
          <a:xfrm>
            <a:off x="1143000" y="1122362"/>
            <a:ext cx="6858000" cy="23876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spcAft>
                <a:spcPts val="0"/>
              </a:spcAft>
              <a:buSzPct val="25000"/>
              <a:buNone/>
            </a:pPr>
            <a:r>
              <a:t/>
            </a:r>
            <a:endParaRPr b="0" i="0" sz="4500" u="none" cap="none" strike="noStrike">
              <a:solidFill>
                <a:schemeClr val="dk1"/>
              </a:solidFill>
              <a:latin typeface="Calibri"/>
              <a:ea typeface="Calibri"/>
              <a:cs typeface="Calibri"/>
              <a:sym typeface="Calibri"/>
            </a:endParaRPr>
          </a:p>
        </p:txBody>
      </p:sp>
      <p:sp>
        <p:nvSpPr>
          <p:cNvPr id="269" name="Shape 269"/>
          <p:cNvSpPr txBox="1"/>
          <p:nvPr>
            <p:ph idx="1" type="subTitle"/>
          </p:nvPr>
        </p:nvSpPr>
        <p:spPr>
          <a:xfrm>
            <a:off x="821025" y="6003900"/>
            <a:ext cx="7691100" cy="492000"/>
          </a:xfrm>
          <a:prstGeom prst="rect">
            <a:avLst/>
          </a:prstGeom>
          <a:noFill/>
          <a:ln>
            <a:noFill/>
          </a:ln>
        </p:spPr>
        <p:txBody>
          <a:bodyPr anchorCtr="0" anchor="t" bIns="45700" lIns="91425" rIns="91425" tIns="45700">
            <a:noAutofit/>
          </a:bodyPr>
          <a:lstStyle/>
          <a:p>
            <a:pPr indent="0" lvl="0" marL="0" marR="0" rtl="0">
              <a:lnSpc>
                <a:spcPct val="90000"/>
              </a:lnSpc>
              <a:spcBef>
                <a:spcPts val="750"/>
              </a:spcBef>
              <a:spcAft>
                <a:spcPts val="0"/>
              </a:spcAft>
              <a:buClr>
                <a:schemeClr val="dk1"/>
              </a:buClr>
              <a:buSzPct val="25000"/>
              <a:buFont typeface="Arial"/>
              <a:buNone/>
            </a:pPr>
            <a:r>
              <a:rPr lang="en-US" sz="2400" u="sng">
                <a:solidFill>
                  <a:schemeClr val="hlink"/>
                </a:solidFill>
                <a:latin typeface="Calibri"/>
                <a:ea typeface="Calibri"/>
                <a:cs typeface="Calibri"/>
                <a:sym typeface="Calibri"/>
                <a:hlinkClick r:id="rId3"/>
              </a:rPr>
              <a:t>The way to achieve big dreams is to fail along the way.</a:t>
            </a:r>
          </a:p>
        </p:txBody>
      </p:sp>
      <p:pic>
        <p:nvPicPr>
          <p:cNvPr id="270" name="Shape 270"/>
          <p:cNvPicPr preferRelativeResize="0"/>
          <p:nvPr/>
        </p:nvPicPr>
        <p:blipFill>
          <a:blip r:embed="rId4">
            <a:alphaModFix/>
          </a:blip>
          <a:stretch>
            <a:fillRect/>
          </a:stretch>
        </p:blipFill>
        <p:spPr>
          <a:xfrm>
            <a:off x="1780439" y="164750"/>
            <a:ext cx="5461085" cy="58391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628650" y="365125"/>
            <a:ext cx="7886700" cy="842400"/>
          </a:xfrm>
          <a:prstGeom prst="rect">
            <a:avLst/>
          </a:prstGeom>
        </p:spPr>
        <p:txBody>
          <a:bodyPr anchorCtr="0" anchor="ctr" bIns="91425" lIns="91425" rIns="91425" tIns="91425">
            <a:noAutofit/>
          </a:bodyPr>
          <a:lstStyle/>
          <a:p>
            <a:pPr lvl="0">
              <a:spcBef>
                <a:spcPts val="0"/>
              </a:spcBef>
              <a:buNone/>
            </a:pPr>
            <a:r>
              <a:rPr lang="en-US" sz="3000"/>
              <a:t>Tips to support moving up the Continuum</a:t>
            </a:r>
          </a:p>
        </p:txBody>
      </p:sp>
      <p:sp>
        <p:nvSpPr>
          <p:cNvPr id="277" name="Shape 277"/>
          <p:cNvSpPr txBox="1"/>
          <p:nvPr>
            <p:ph idx="1" type="body"/>
          </p:nvPr>
        </p:nvSpPr>
        <p:spPr>
          <a:xfrm>
            <a:off x="628650" y="1303975"/>
            <a:ext cx="7886700" cy="5240100"/>
          </a:xfrm>
          <a:prstGeom prst="rect">
            <a:avLst/>
          </a:prstGeom>
        </p:spPr>
        <p:txBody>
          <a:bodyPr anchorCtr="0" anchor="t" bIns="91425" lIns="91425" rIns="91425" tIns="91425">
            <a:noAutofit/>
          </a:bodyPr>
          <a:lstStyle/>
          <a:p>
            <a:pPr indent="-381000" lvl="0" marL="457200" rtl="0">
              <a:spcBef>
                <a:spcPts val="0"/>
              </a:spcBef>
              <a:buSzPct val="100000"/>
            </a:pPr>
            <a:r>
              <a:rPr lang="en-US" sz="2400"/>
              <a:t>Watch for signs of unhealthy perfectionism and intervene if necessary.</a:t>
            </a:r>
          </a:p>
          <a:p>
            <a:pPr indent="-381000" lvl="0" marL="457200" rtl="0">
              <a:spcBef>
                <a:spcPts val="0"/>
              </a:spcBef>
              <a:buSzPct val="100000"/>
            </a:pPr>
            <a:r>
              <a:rPr lang="en-US" sz="2400"/>
              <a:t>Model a healthy approach to dealing with challenges and be aware of your own predispositions toward compulsive excellence.</a:t>
            </a:r>
          </a:p>
          <a:p>
            <a:pPr indent="-381000" lvl="0" marL="457200" rtl="0">
              <a:spcBef>
                <a:spcPts val="0"/>
              </a:spcBef>
              <a:buSzPct val="100000"/>
            </a:pPr>
            <a:r>
              <a:rPr lang="en-US" sz="2400"/>
              <a:t>Refrain from setting high non-negotiable standards.</a:t>
            </a:r>
          </a:p>
          <a:p>
            <a:pPr indent="-381000" lvl="0" marL="457200" rtl="0">
              <a:spcBef>
                <a:spcPts val="0"/>
              </a:spcBef>
              <a:buSzPct val="100000"/>
            </a:pPr>
            <a:r>
              <a:rPr lang="en-US" sz="2400"/>
              <a:t>Emphasize effort and process, NOT the end results.</a:t>
            </a:r>
          </a:p>
          <a:p>
            <a:pPr indent="-381000" lvl="0" marL="457200" rtl="0">
              <a:spcBef>
                <a:spcPts val="0"/>
              </a:spcBef>
              <a:buSzPct val="100000"/>
            </a:pPr>
            <a:r>
              <a:rPr lang="en-US" sz="2400"/>
              <a:t>Do not withhold affection, support or encouragement if goals are not met.</a:t>
            </a:r>
          </a:p>
          <a:p>
            <a:pPr indent="-381000" lvl="0" marL="457200" rtl="0">
              <a:spcBef>
                <a:spcPts val="0"/>
              </a:spcBef>
              <a:buSzPct val="100000"/>
            </a:pPr>
            <a:r>
              <a:rPr lang="en-US" sz="2400"/>
              <a:t>Read about successful people who made mistakes and experienced failures.</a:t>
            </a:r>
          </a:p>
          <a:p>
            <a:pPr indent="-381000" lvl="0" marL="457200">
              <a:spcBef>
                <a:spcPts val="0"/>
              </a:spcBef>
              <a:buSzPct val="100000"/>
            </a:pPr>
            <a:r>
              <a:rPr lang="en-US" sz="2400"/>
              <a:t>Model laughing at some of your own mistakes, expressing your frustration and moving forward.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pic>
        <p:nvPicPr>
          <p:cNvPr id="283" name="Shape 283"/>
          <p:cNvPicPr preferRelativeResize="0"/>
          <p:nvPr/>
        </p:nvPicPr>
        <p:blipFill>
          <a:blip r:embed="rId3">
            <a:alphaModFix/>
          </a:blip>
          <a:stretch>
            <a:fillRect/>
          </a:stretch>
        </p:blipFill>
        <p:spPr>
          <a:xfrm>
            <a:off x="1835724" y="474050"/>
            <a:ext cx="5543724" cy="598675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pic>
        <p:nvPicPr>
          <p:cNvPr id="289" name="Shape 289"/>
          <p:cNvPicPr preferRelativeResize="0"/>
          <p:nvPr/>
        </p:nvPicPr>
        <p:blipFill>
          <a:blip r:embed="rId3">
            <a:alphaModFix/>
          </a:blip>
          <a:stretch>
            <a:fillRect/>
          </a:stretch>
        </p:blipFill>
        <p:spPr>
          <a:xfrm>
            <a:off x="4144400" y="212975"/>
            <a:ext cx="4201275" cy="6432050"/>
          </a:xfrm>
          <a:prstGeom prst="rect">
            <a:avLst/>
          </a:prstGeom>
          <a:noFill/>
          <a:ln>
            <a:noFill/>
          </a:ln>
        </p:spPr>
      </p:pic>
      <p:sp>
        <p:nvSpPr>
          <p:cNvPr id="290" name="Shape 290"/>
          <p:cNvSpPr txBox="1"/>
          <p:nvPr/>
        </p:nvSpPr>
        <p:spPr>
          <a:xfrm>
            <a:off x="422575" y="2632050"/>
            <a:ext cx="2970300" cy="1593900"/>
          </a:xfrm>
          <a:prstGeom prst="rect">
            <a:avLst/>
          </a:prstGeom>
          <a:noFill/>
          <a:ln>
            <a:noFill/>
          </a:ln>
        </p:spPr>
        <p:txBody>
          <a:bodyPr anchorCtr="0" anchor="t" bIns="91425" lIns="91425" rIns="91425" tIns="91425">
            <a:noAutofit/>
          </a:bodyPr>
          <a:lstStyle/>
          <a:p>
            <a:pPr lvl="0">
              <a:spcBef>
                <a:spcPts val="0"/>
              </a:spcBef>
              <a:buNone/>
            </a:pPr>
            <a:r>
              <a:rPr lang="en-US" sz="3000"/>
              <a:t>Having a Growth Mindset Matters!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628650" y="365125"/>
            <a:ext cx="7886700" cy="1325700"/>
          </a:xfrm>
          <a:prstGeom prst="rect">
            <a:avLst/>
          </a:prstGeom>
        </p:spPr>
        <p:txBody>
          <a:bodyPr anchorCtr="0" anchor="ctr" bIns="91425" lIns="91425" rIns="91425" tIns="91425">
            <a:noAutofit/>
          </a:bodyPr>
          <a:lstStyle/>
          <a:p>
            <a:pPr lvl="0">
              <a:spcBef>
                <a:spcPts val="0"/>
              </a:spcBef>
              <a:buNone/>
            </a:pPr>
            <a:r>
              <a:rPr lang="en-US" sz="3000"/>
              <a:t>Support a Change in Thinking</a:t>
            </a:r>
          </a:p>
        </p:txBody>
      </p:sp>
      <p:sp>
        <p:nvSpPr>
          <p:cNvPr id="297" name="Shape 297"/>
          <p:cNvSpPr txBox="1"/>
          <p:nvPr>
            <p:ph idx="1" type="body"/>
          </p:nvPr>
        </p:nvSpPr>
        <p:spPr>
          <a:xfrm>
            <a:off x="628650" y="1825625"/>
            <a:ext cx="7886700" cy="4351200"/>
          </a:xfrm>
          <a:prstGeom prst="rect">
            <a:avLst/>
          </a:prstGeom>
        </p:spPr>
        <p:txBody>
          <a:bodyPr anchorCtr="0" anchor="t" bIns="91425" lIns="91425" rIns="91425" tIns="91425">
            <a:noAutofit/>
          </a:bodyPr>
          <a:lstStyle/>
          <a:p>
            <a:pPr lvl="0">
              <a:spcBef>
                <a:spcPts val="0"/>
              </a:spcBef>
              <a:buNone/>
            </a:pPr>
            <a:r>
              <a:t/>
            </a:r>
            <a:endParaRPr/>
          </a:p>
        </p:txBody>
      </p:sp>
      <p:sp>
        <p:nvSpPr>
          <p:cNvPr id="298" name="Shape 298">
            <a:hlinkClick r:id="rId3"/>
          </p:cNvPr>
          <p:cNvSpPr/>
          <p:nvPr/>
        </p:nvSpPr>
        <p:spPr>
          <a:xfrm>
            <a:off x="2358450" y="2747825"/>
            <a:ext cx="4572000" cy="3429000"/>
          </a:xfrm>
          <a:prstGeom prst="rect">
            <a:avLst/>
          </a:prstGeom>
          <a:blipFill>
            <a:blip r:embed="rId4">
              <a:alphaModFix/>
            </a:blip>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628650" y="365125"/>
            <a:ext cx="7886700" cy="1325700"/>
          </a:xfrm>
          <a:prstGeom prst="rect">
            <a:avLst/>
          </a:prstGeom>
        </p:spPr>
        <p:txBody>
          <a:bodyPr anchorCtr="0" anchor="ctr" bIns="91425" lIns="91425" rIns="91425" tIns="91425">
            <a:noAutofit/>
          </a:bodyPr>
          <a:lstStyle/>
          <a:p>
            <a:pPr lvl="0">
              <a:spcBef>
                <a:spcPts val="0"/>
              </a:spcBef>
              <a:buNone/>
            </a:pPr>
            <a:r>
              <a:t/>
            </a:r>
            <a:endParaRPr/>
          </a:p>
        </p:txBody>
      </p:sp>
      <p:sp>
        <p:nvSpPr>
          <p:cNvPr id="179" name="Shape 179"/>
          <p:cNvSpPr txBox="1"/>
          <p:nvPr>
            <p:ph idx="1" type="body"/>
          </p:nvPr>
        </p:nvSpPr>
        <p:spPr>
          <a:xfrm>
            <a:off x="628650" y="1825625"/>
            <a:ext cx="7886700" cy="4351200"/>
          </a:xfrm>
          <a:prstGeom prst="rect">
            <a:avLst/>
          </a:prstGeom>
        </p:spPr>
        <p:txBody>
          <a:bodyPr anchorCtr="0" anchor="t" bIns="91425" lIns="91425" rIns="91425" tIns="91425">
            <a:noAutofit/>
          </a:bodyPr>
          <a:lstStyle/>
          <a:p>
            <a:pPr lvl="0" algn="ctr">
              <a:spcBef>
                <a:spcPts val="0"/>
              </a:spcBef>
              <a:buNone/>
            </a:pPr>
            <a:r>
              <a:rPr lang="en-US" sz="3600"/>
              <a:t>What professions would you like to see people that are closer to perfect in their work than not?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pic>
        <p:nvPicPr>
          <p:cNvPr id="304" name="Shape 304"/>
          <p:cNvPicPr preferRelativeResize="0"/>
          <p:nvPr/>
        </p:nvPicPr>
        <p:blipFill>
          <a:blip r:embed="rId3">
            <a:alphaModFix/>
          </a:blip>
          <a:stretch>
            <a:fillRect/>
          </a:stretch>
        </p:blipFill>
        <p:spPr>
          <a:xfrm>
            <a:off x="265112" y="1060195"/>
            <a:ext cx="8613775" cy="47376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pic>
        <p:nvPicPr>
          <p:cNvPr id="310" name="Shape 310"/>
          <p:cNvPicPr preferRelativeResize="0"/>
          <p:nvPr/>
        </p:nvPicPr>
        <p:blipFill>
          <a:blip r:embed="rId3">
            <a:alphaModFix/>
          </a:blip>
          <a:stretch>
            <a:fillRect/>
          </a:stretch>
        </p:blipFill>
        <p:spPr>
          <a:xfrm>
            <a:off x="18970" y="0"/>
            <a:ext cx="9106058" cy="68580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628650" y="169625"/>
            <a:ext cx="7886700" cy="811799"/>
          </a:xfrm>
          <a:prstGeom prst="rect">
            <a:avLst/>
          </a:prstGeom>
        </p:spPr>
        <p:txBody>
          <a:bodyPr anchorCtr="0" anchor="ctr" bIns="91425" lIns="91425" rIns="91425" tIns="91425">
            <a:noAutofit/>
          </a:bodyPr>
          <a:lstStyle/>
          <a:p>
            <a:pPr lvl="0" algn="ctr">
              <a:spcBef>
                <a:spcPts val="0"/>
              </a:spcBef>
              <a:buNone/>
            </a:pPr>
            <a:r>
              <a:rPr lang="en-US" sz="4400">
                <a:solidFill>
                  <a:schemeClr val="dk1"/>
                </a:solidFill>
                <a:latin typeface="Tahoma"/>
                <a:ea typeface="Tahoma"/>
                <a:cs typeface="Tahoma"/>
                <a:sym typeface="Tahoma"/>
              </a:rPr>
              <a:t>Mindset</a:t>
            </a:r>
          </a:p>
        </p:txBody>
      </p:sp>
      <p:sp>
        <p:nvSpPr>
          <p:cNvPr id="317" name="Shape 317"/>
          <p:cNvSpPr txBox="1"/>
          <p:nvPr>
            <p:ph idx="1" type="body"/>
          </p:nvPr>
        </p:nvSpPr>
        <p:spPr>
          <a:xfrm>
            <a:off x="218100" y="1138950"/>
            <a:ext cx="8626800" cy="5037899"/>
          </a:xfrm>
          <a:prstGeom prst="rect">
            <a:avLst/>
          </a:prstGeom>
          <a:ln cap="flat" cmpd="sng" w="9525">
            <a:solidFill>
              <a:srgbClr val="1155CC"/>
            </a:solidFill>
            <a:prstDash val="solid"/>
            <a:round/>
            <a:headEnd len="med" w="med" type="none"/>
            <a:tailEnd len="med" w="med" type="none"/>
          </a:ln>
        </p:spPr>
        <p:txBody>
          <a:bodyPr anchorCtr="0" anchor="t" bIns="91425" lIns="91425" rIns="91425" tIns="91425">
            <a:noAutofit/>
          </a:bodyPr>
          <a:lstStyle/>
          <a:p>
            <a:pPr indent="-419100" lvl="0" marL="457200" rtl="0">
              <a:spcBef>
                <a:spcPts val="0"/>
              </a:spcBef>
              <a:buSzPct val="100000"/>
            </a:pPr>
            <a:r>
              <a:rPr lang="en-US" sz="3000"/>
              <a:t>Related to your belief about your ability</a:t>
            </a:r>
          </a:p>
          <a:p>
            <a:pPr indent="0" lvl="0" marL="0" rtl="0">
              <a:spcBef>
                <a:spcPts val="0"/>
              </a:spcBef>
              <a:buNone/>
            </a:pPr>
            <a:r>
              <a:t/>
            </a:r>
            <a:endParaRPr sz="3000"/>
          </a:p>
          <a:p>
            <a:pPr indent="-419100" lvl="0" marL="457200" rtl="0">
              <a:spcBef>
                <a:spcPts val="0"/>
              </a:spcBef>
              <a:buSzPct val="100000"/>
            </a:pPr>
            <a:r>
              <a:rPr lang="en-US" sz="3000"/>
              <a:t>Creates a mental world for you to live in</a:t>
            </a:r>
          </a:p>
          <a:p>
            <a:pPr indent="0" lvl="0" marL="0" rtl="0">
              <a:spcBef>
                <a:spcPts val="0"/>
              </a:spcBef>
              <a:buNone/>
            </a:pPr>
            <a:r>
              <a:t/>
            </a:r>
            <a:endParaRPr sz="3000"/>
          </a:p>
          <a:p>
            <a:pPr indent="-419100" lvl="0" marL="457200" rtl="0">
              <a:spcBef>
                <a:spcPts val="0"/>
              </a:spcBef>
              <a:buSzPct val="100000"/>
            </a:pPr>
            <a:r>
              <a:rPr b="1" lang="en-US" sz="3000">
                <a:solidFill>
                  <a:srgbClr val="FF0000"/>
                </a:solidFill>
                <a:latin typeface="Verdana"/>
                <a:ea typeface="Verdana"/>
                <a:cs typeface="Verdana"/>
                <a:sym typeface="Verdana"/>
              </a:rPr>
              <a:t>Fixed Mindset</a:t>
            </a:r>
            <a:r>
              <a:rPr lang="en-US" sz="3000"/>
              <a:t> - Ability cannot change</a:t>
            </a:r>
          </a:p>
          <a:p>
            <a:pPr indent="-419100" lvl="1" marL="914400" rtl="0">
              <a:spcBef>
                <a:spcPts val="0"/>
              </a:spcBef>
              <a:buSzPct val="100000"/>
            </a:pPr>
            <a:r>
              <a:rPr lang="en-US" sz="3000"/>
              <a:t>About 40% of population</a:t>
            </a:r>
          </a:p>
          <a:p>
            <a:pPr lvl="0" marL="457200" rtl="0">
              <a:spcBef>
                <a:spcPts val="0"/>
              </a:spcBef>
              <a:buNone/>
            </a:pPr>
            <a:r>
              <a:t/>
            </a:r>
            <a:endParaRPr sz="3000"/>
          </a:p>
          <a:p>
            <a:pPr indent="-419100" lvl="0" marL="457200" rtl="0">
              <a:spcBef>
                <a:spcPts val="0"/>
              </a:spcBef>
              <a:buSzPct val="100000"/>
            </a:pPr>
            <a:r>
              <a:rPr b="1" lang="en-US" sz="3000">
                <a:solidFill>
                  <a:srgbClr val="1155CC"/>
                </a:solidFill>
                <a:latin typeface="Verdana"/>
                <a:ea typeface="Verdana"/>
                <a:cs typeface="Verdana"/>
                <a:sym typeface="Verdana"/>
              </a:rPr>
              <a:t>Growth Mindset</a:t>
            </a:r>
            <a:r>
              <a:rPr b="1" lang="en-US" sz="3000">
                <a:latin typeface="Verdana"/>
                <a:ea typeface="Verdana"/>
                <a:cs typeface="Verdana"/>
                <a:sym typeface="Verdana"/>
              </a:rPr>
              <a:t>-</a:t>
            </a:r>
            <a:r>
              <a:rPr lang="en-US" sz="3000"/>
              <a:t> Ability can change</a:t>
            </a:r>
          </a:p>
          <a:p>
            <a:pPr indent="-419100" lvl="1" marL="914400">
              <a:spcBef>
                <a:spcPts val="0"/>
              </a:spcBef>
              <a:buSzPct val="100000"/>
            </a:pPr>
            <a:r>
              <a:rPr lang="en-US" sz="3000"/>
              <a:t>About 40% of the population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sp>
        <p:nvSpPr>
          <p:cNvPr id="323" name="Shape 323"/>
          <p:cNvSpPr txBox="1"/>
          <p:nvPr>
            <p:ph type="title"/>
          </p:nvPr>
        </p:nvSpPr>
        <p:spPr>
          <a:xfrm>
            <a:off x="628650" y="365125"/>
            <a:ext cx="7886700" cy="1325700"/>
          </a:xfrm>
          <a:prstGeom prst="rect">
            <a:avLst/>
          </a:prstGeom>
        </p:spPr>
        <p:txBody>
          <a:bodyPr anchorCtr="0" anchor="ctr" bIns="91425" lIns="91425" rIns="91425" tIns="91425">
            <a:noAutofit/>
          </a:bodyPr>
          <a:lstStyle/>
          <a:p>
            <a:pPr lvl="0">
              <a:spcBef>
                <a:spcPts val="0"/>
              </a:spcBef>
              <a:buNone/>
            </a:pPr>
            <a:r>
              <a:t/>
            </a:r>
            <a:endParaRPr sz="3000"/>
          </a:p>
        </p:txBody>
      </p:sp>
      <p:sp>
        <p:nvSpPr>
          <p:cNvPr id="324" name="Shape 324"/>
          <p:cNvSpPr txBox="1"/>
          <p:nvPr>
            <p:ph idx="1" type="body"/>
          </p:nvPr>
        </p:nvSpPr>
        <p:spPr>
          <a:xfrm>
            <a:off x="628650" y="1880425"/>
            <a:ext cx="7886700" cy="4296300"/>
          </a:xfrm>
          <a:prstGeom prst="rect">
            <a:avLst/>
          </a:prstGeom>
        </p:spPr>
        <p:txBody>
          <a:bodyPr anchorCtr="0" anchor="t" bIns="91425" lIns="91425" rIns="91425" tIns="91425">
            <a:noAutofit/>
          </a:bodyPr>
          <a:lstStyle/>
          <a:p>
            <a:pPr lvl="0">
              <a:spcBef>
                <a:spcPts val="0"/>
              </a:spcBef>
              <a:buNone/>
            </a:pPr>
            <a:r>
              <a:rPr lang="en-US" sz="3000" u="sng">
                <a:solidFill>
                  <a:schemeClr val="hlink"/>
                </a:solidFill>
                <a:hlinkClick r:id="rId3"/>
              </a:rPr>
              <a:t>How Attitudes Toward Mistakes Can Derail Our Learning - Trevor Ragan</a:t>
            </a:r>
            <a:r>
              <a:rPr lang="en-US" sz="3000"/>
              <a:t> </a:t>
            </a:r>
            <a:r>
              <a:rPr lang="en-US" sz="1800"/>
              <a:t>(:55-2:35)</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ctrTitle"/>
          </p:nvPr>
        </p:nvSpPr>
        <p:spPr>
          <a:xfrm>
            <a:off x="228600" y="266850"/>
            <a:ext cx="8686800" cy="12954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000000"/>
              </a:buClr>
              <a:buSzPct val="25000"/>
              <a:buFont typeface="Tahoma"/>
              <a:buNone/>
            </a:pPr>
            <a:r>
              <a:rPr lang="en-US" sz="3600">
                <a:solidFill>
                  <a:schemeClr val="dk1"/>
                </a:solidFill>
                <a:latin typeface="Tahoma"/>
                <a:ea typeface="Tahoma"/>
                <a:cs typeface="Tahoma"/>
                <a:sym typeface="Tahoma"/>
              </a:rPr>
              <a:t>Using a Common Language can</a:t>
            </a:r>
            <a:r>
              <a:rPr b="0" i="0" lang="en-US" sz="3600" u="none" cap="none" strike="noStrike">
                <a:solidFill>
                  <a:schemeClr val="dk1"/>
                </a:solidFill>
                <a:latin typeface="Tahoma"/>
                <a:ea typeface="Tahoma"/>
                <a:cs typeface="Tahoma"/>
                <a:sym typeface="Tahoma"/>
              </a:rPr>
              <a:t> promote Growth Mindset all day</a:t>
            </a:r>
            <a:r>
              <a:rPr lang="en-US" sz="3600">
                <a:solidFill>
                  <a:schemeClr val="dk1"/>
                </a:solidFill>
                <a:latin typeface="Tahoma"/>
                <a:ea typeface="Tahoma"/>
                <a:cs typeface="Tahoma"/>
                <a:sym typeface="Tahoma"/>
              </a:rPr>
              <a:t>,</a:t>
            </a:r>
            <a:r>
              <a:rPr b="0" i="0" lang="en-US" sz="3600" u="none" cap="none" strike="noStrike">
                <a:solidFill>
                  <a:schemeClr val="dk1"/>
                </a:solidFill>
                <a:latin typeface="Tahoma"/>
                <a:ea typeface="Tahoma"/>
                <a:cs typeface="Tahoma"/>
                <a:sym typeface="Tahoma"/>
              </a:rPr>
              <a:t> every day.</a:t>
            </a:r>
          </a:p>
        </p:txBody>
      </p:sp>
      <p:sp>
        <p:nvSpPr>
          <p:cNvPr id="331" name="Shape 331"/>
          <p:cNvSpPr txBox="1"/>
          <p:nvPr>
            <p:ph idx="1" type="subTitle"/>
          </p:nvPr>
        </p:nvSpPr>
        <p:spPr>
          <a:xfrm>
            <a:off x="395050" y="1864625"/>
            <a:ext cx="8520300" cy="4698900"/>
          </a:xfrm>
          <a:prstGeom prst="rect">
            <a:avLst/>
          </a:prstGeom>
          <a:noFill/>
          <a:ln>
            <a:noFill/>
          </a:ln>
        </p:spPr>
        <p:txBody>
          <a:bodyPr anchorCtr="0" anchor="t" bIns="45700" lIns="91425" rIns="91425" tIns="45700">
            <a:noAutofit/>
          </a:bodyPr>
          <a:lstStyle/>
          <a:p>
            <a:pPr indent="-431800" lvl="0" marL="457200" marR="0" rtl="0" algn="l">
              <a:lnSpc>
                <a:spcPct val="80000"/>
              </a:lnSpc>
              <a:spcBef>
                <a:spcPts val="0"/>
              </a:spcBef>
              <a:spcAft>
                <a:spcPts val="0"/>
              </a:spcAft>
              <a:buClr>
                <a:schemeClr val="dk1"/>
              </a:buClr>
              <a:buSzPct val="100000"/>
              <a:buFont typeface="Verdana"/>
              <a:buChar char="●"/>
            </a:pPr>
            <a:r>
              <a:rPr b="0" i="0" lang="en-US" sz="3200" u="none" cap="none" strike="noStrike">
                <a:latin typeface="Verdana"/>
                <a:ea typeface="Verdana"/>
                <a:cs typeface="Verdana"/>
                <a:sym typeface="Verdana"/>
              </a:rPr>
              <a:t>Teach</a:t>
            </a:r>
            <a:r>
              <a:rPr b="0" i="0" lang="en-US" sz="3200" u="none" cap="none" strike="noStrike">
                <a:solidFill>
                  <a:schemeClr val="dk1"/>
                </a:solidFill>
                <a:latin typeface="Verdana"/>
                <a:ea typeface="Verdana"/>
                <a:cs typeface="Verdana"/>
                <a:sym typeface="Verdana"/>
              </a:rPr>
              <a:t> about the </a:t>
            </a:r>
            <a:r>
              <a:rPr b="1" i="0" lang="en-US" sz="3000" u="none" cap="none" strike="noStrike">
                <a:solidFill>
                  <a:srgbClr val="1155CC"/>
                </a:solidFill>
                <a:latin typeface="Verdana"/>
                <a:ea typeface="Verdana"/>
                <a:cs typeface="Verdana"/>
                <a:sym typeface="Verdana"/>
              </a:rPr>
              <a:t>Brain and learning</a:t>
            </a:r>
          </a:p>
          <a:p>
            <a:pPr indent="-431800" lvl="0" marL="457200" marR="0" rtl="0" algn="l">
              <a:lnSpc>
                <a:spcPct val="80000"/>
              </a:lnSpc>
              <a:spcBef>
                <a:spcPts val="0"/>
              </a:spcBef>
              <a:spcAft>
                <a:spcPts val="0"/>
              </a:spcAft>
              <a:buClr>
                <a:schemeClr val="dk1"/>
              </a:buClr>
              <a:buSzPct val="100000"/>
              <a:buFont typeface="Verdana"/>
              <a:buChar char="●"/>
            </a:pPr>
            <a:r>
              <a:rPr b="0" i="0" lang="en-US" sz="3200" u="none" cap="none" strike="noStrike">
                <a:solidFill>
                  <a:schemeClr val="dk1"/>
                </a:solidFill>
                <a:latin typeface="Verdana"/>
                <a:ea typeface="Verdana"/>
                <a:cs typeface="Verdana"/>
                <a:sym typeface="Verdana"/>
              </a:rPr>
              <a:t>Teach </a:t>
            </a:r>
            <a:r>
              <a:rPr b="1" i="0" lang="en-US" sz="3200" u="none" cap="none" strike="noStrike">
                <a:solidFill>
                  <a:srgbClr val="1155CC"/>
                </a:solidFill>
                <a:latin typeface="Verdana"/>
                <a:ea typeface="Verdana"/>
                <a:cs typeface="Verdana"/>
                <a:sym typeface="Verdana"/>
              </a:rPr>
              <a:t>Goal Setting</a:t>
            </a:r>
          </a:p>
          <a:p>
            <a:pPr indent="-431800" lvl="0" marL="457200" marR="0" rtl="0" algn="l">
              <a:lnSpc>
                <a:spcPct val="80000"/>
              </a:lnSpc>
              <a:spcBef>
                <a:spcPts val="0"/>
              </a:spcBef>
              <a:spcAft>
                <a:spcPts val="0"/>
              </a:spcAft>
              <a:buClr>
                <a:schemeClr val="dk1"/>
              </a:buClr>
              <a:buSzPct val="100000"/>
              <a:buFont typeface="Verdana"/>
              <a:buChar char="●"/>
            </a:pPr>
            <a:r>
              <a:rPr b="0" i="0" lang="en-US" sz="3200" u="none" cap="none" strike="noStrike">
                <a:solidFill>
                  <a:schemeClr val="dk1"/>
                </a:solidFill>
                <a:latin typeface="Verdana"/>
                <a:ea typeface="Verdana"/>
                <a:cs typeface="Verdana"/>
                <a:sym typeface="Verdana"/>
              </a:rPr>
              <a:t>Teach what it means and fe</a:t>
            </a:r>
            <a:r>
              <a:rPr lang="en-US" sz="3200">
                <a:solidFill>
                  <a:schemeClr val="dk1"/>
                </a:solidFill>
                <a:latin typeface="Verdana"/>
                <a:ea typeface="Verdana"/>
                <a:cs typeface="Verdana"/>
                <a:sym typeface="Verdana"/>
              </a:rPr>
              <a:t>e</a:t>
            </a:r>
            <a:r>
              <a:rPr b="0" i="0" lang="en-US" sz="3200" u="none" cap="none" strike="noStrike">
                <a:solidFill>
                  <a:schemeClr val="dk1"/>
                </a:solidFill>
                <a:latin typeface="Verdana"/>
                <a:ea typeface="Verdana"/>
                <a:cs typeface="Verdana"/>
                <a:sym typeface="Verdana"/>
              </a:rPr>
              <a:t>ls like to put for</a:t>
            </a:r>
            <a:r>
              <a:rPr lang="en-US" sz="3200">
                <a:solidFill>
                  <a:schemeClr val="dk1"/>
                </a:solidFill>
                <a:latin typeface="Verdana"/>
                <a:ea typeface="Verdana"/>
                <a:cs typeface="Verdana"/>
                <a:sym typeface="Verdana"/>
              </a:rPr>
              <a:t>th </a:t>
            </a:r>
            <a:r>
              <a:rPr b="1" lang="en-US" sz="3200">
                <a:solidFill>
                  <a:srgbClr val="1155CC"/>
                </a:solidFill>
                <a:latin typeface="Verdana"/>
                <a:ea typeface="Verdana"/>
                <a:cs typeface="Verdana"/>
                <a:sym typeface="Verdana"/>
              </a:rPr>
              <a:t>E</a:t>
            </a:r>
            <a:r>
              <a:rPr b="1" i="0" lang="en-US" sz="3200" u="none" cap="none" strike="noStrike">
                <a:solidFill>
                  <a:srgbClr val="1155CC"/>
                </a:solidFill>
                <a:latin typeface="Verdana"/>
                <a:ea typeface="Verdana"/>
                <a:cs typeface="Verdana"/>
                <a:sym typeface="Verdana"/>
              </a:rPr>
              <a:t>ffort</a:t>
            </a:r>
          </a:p>
          <a:p>
            <a:pPr indent="-431800" lvl="0" marL="457200" marR="0" rtl="0" algn="l">
              <a:lnSpc>
                <a:spcPct val="80000"/>
              </a:lnSpc>
              <a:spcBef>
                <a:spcPts val="0"/>
              </a:spcBef>
              <a:spcAft>
                <a:spcPts val="0"/>
              </a:spcAft>
              <a:buSzPct val="100000"/>
              <a:buFont typeface="Verdana"/>
              <a:buChar char="●"/>
            </a:pPr>
            <a:r>
              <a:rPr lang="en-US" sz="3200">
                <a:latin typeface="Verdana"/>
                <a:ea typeface="Verdana"/>
                <a:cs typeface="Verdana"/>
                <a:sym typeface="Verdana"/>
              </a:rPr>
              <a:t>Teach kids to seek </a:t>
            </a:r>
            <a:r>
              <a:rPr b="1" lang="en-US" sz="3200">
                <a:solidFill>
                  <a:srgbClr val="1155CC"/>
                </a:solidFill>
                <a:latin typeface="Verdana"/>
                <a:ea typeface="Verdana"/>
                <a:cs typeface="Verdana"/>
                <a:sym typeface="Verdana"/>
              </a:rPr>
              <a:t>Alternate Strategies</a:t>
            </a:r>
            <a:r>
              <a:rPr lang="en-US" sz="3200">
                <a:latin typeface="Verdana"/>
                <a:ea typeface="Verdana"/>
                <a:cs typeface="Verdana"/>
                <a:sym typeface="Verdana"/>
              </a:rPr>
              <a:t> and </a:t>
            </a:r>
            <a:r>
              <a:rPr b="1" lang="en-US" sz="3200">
                <a:solidFill>
                  <a:srgbClr val="1155CC"/>
                </a:solidFill>
                <a:latin typeface="Verdana"/>
                <a:ea typeface="Verdana"/>
                <a:cs typeface="Verdana"/>
                <a:sym typeface="Verdana"/>
              </a:rPr>
              <a:t>Input</a:t>
            </a:r>
            <a:r>
              <a:rPr b="1" lang="en-US" sz="3200">
                <a:latin typeface="Verdana"/>
                <a:ea typeface="Verdana"/>
                <a:cs typeface="Verdana"/>
                <a:sym typeface="Verdana"/>
              </a:rPr>
              <a:t> </a:t>
            </a:r>
            <a:r>
              <a:rPr lang="en-US" sz="3200">
                <a:latin typeface="Verdana"/>
                <a:ea typeface="Verdana"/>
                <a:cs typeface="Verdana"/>
                <a:sym typeface="Verdana"/>
              </a:rPr>
              <a:t>from others when stuck</a:t>
            </a:r>
            <a:r>
              <a:rPr b="1" lang="en-US" sz="3200">
                <a:solidFill>
                  <a:srgbClr val="1155CC"/>
                </a:solidFill>
                <a:latin typeface="Verdana"/>
                <a:ea typeface="Verdana"/>
                <a:cs typeface="Verdana"/>
                <a:sym typeface="Verdana"/>
              </a:rPr>
              <a:t> </a:t>
            </a:r>
          </a:p>
          <a:p>
            <a:pPr indent="-431800" lvl="0" marL="457200" marR="0" rtl="0" algn="l">
              <a:lnSpc>
                <a:spcPct val="80000"/>
              </a:lnSpc>
              <a:spcBef>
                <a:spcPts val="0"/>
              </a:spcBef>
              <a:spcAft>
                <a:spcPts val="0"/>
              </a:spcAft>
              <a:buSzPct val="100000"/>
              <a:buFont typeface="Verdana"/>
              <a:buChar char="●"/>
            </a:pPr>
            <a:r>
              <a:rPr i="0" lang="en-US" sz="3200" u="none" cap="none" strike="noStrike">
                <a:latin typeface="Verdana"/>
                <a:ea typeface="Verdana"/>
                <a:cs typeface="Verdana"/>
                <a:sym typeface="Verdana"/>
              </a:rPr>
              <a:t>Use</a:t>
            </a:r>
            <a:r>
              <a:rPr b="1" i="0" lang="en-US" sz="3200" u="none" cap="none" strike="noStrike">
                <a:latin typeface="Verdana"/>
                <a:ea typeface="Verdana"/>
                <a:cs typeface="Verdana"/>
                <a:sym typeface="Verdana"/>
              </a:rPr>
              <a:t> </a:t>
            </a:r>
            <a:r>
              <a:rPr b="1" i="0" lang="en-US" sz="3200" u="none" cap="none" strike="noStrike">
                <a:solidFill>
                  <a:srgbClr val="1155CC"/>
                </a:solidFill>
                <a:latin typeface="Verdana"/>
                <a:ea typeface="Verdana"/>
                <a:cs typeface="Verdana"/>
                <a:sym typeface="Verdana"/>
              </a:rPr>
              <a:t>Growth Mindset Praise</a:t>
            </a:r>
          </a:p>
          <a:p>
            <a:pPr lvl="0" marR="0" rtl="0" algn="l">
              <a:lnSpc>
                <a:spcPct val="80000"/>
              </a:lnSpc>
              <a:spcBef>
                <a:spcPts val="0"/>
              </a:spcBef>
              <a:spcAft>
                <a:spcPts val="0"/>
              </a:spcAft>
              <a:buNone/>
            </a:pPr>
            <a:r>
              <a:t/>
            </a:r>
            <a:endParaRPr b="0" i="0" sz="4000" u="none" cap="none" strike="noStrike">
              <a:solidFill>
                <a:schemeClr val="dk1"/>
              </a:solidFill>
              <a:latin typeface="Verdana"/>
              <a:ea typeface="Verdana"/>
              <a:cs typeface="Verdana"/>
              <a:sym typeface="Verdana"/>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sp>
        <p:nvSpPr>
          <p:cNvPr id="337" name="Shape 337"/>
          <p:cNvSpPr txBox="1"/>
          <p:nvPr>
            <p:ph idx="4294967295" type="title"/>
          </p:nvPr>
        </p:nvSpPr>
        <p:spPr>
          <a:xfrm>
            <a:off x="762000" y="228600"/>
            <a:ext cx="7793038" cy="7762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000000"/>
              </a:buClr>
              <a:buSzPct val="25000"/>
              <a:buFont typeface="Tahoma"/>
              <a:buNone/>
            </a:pPr>
            <a:r>
              <a:rPr b="0" i="0" lang="en-US" sz="3200" u="none" cap="none" strike="noStrike">
                <a:solidFill>
                  <a:schemeClr val="dk1"/>
                </a:solidFill>
                <a:latin typeface="Tahoma"/>
                <a:ea typeface="Tahoma"/>
                <a:cs typeface="Tahoma"/>
                <a:sym typeface="Tahoma"/>
              </a:rPr>
              <a:t>How do We Promote a Growth Mindset?</a:t>
            </a:r>
          </a:p>
        </p:txBody>
      </p:sp>
      <p:sp>
        <p:nvSpPr>
          <p:cNvPr id="338" name="Shape 338"/>
          <p:cNvSpPr txBox="1"/>
          <p:nvPr>
            <p:ph idx="4294967295" type="body"/>
          </p:nvPr>
        </p:nvSpPr>
        <p:spPr>
          <a:xfrm>
            <a:off x="503249" y="1447800"/>
            <a:ext cx="8378100" cy="5167199"/>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folHlink"/>
              </a:buClr>
              <a:buSzPct val="25000"/>
              <a:buFont typeface="Arial"/>
              <a:buNone/>
            </a:pPr>
            <a:r>
              <a:rPr b="1" lang="en-US" sz="2400">
                <a:solidFill>
                  <a:schemeClr val="dk1"/>
                </a:solidFill>
                <a:latin typeface="Tahoma"/>
                <a:ea typeface="Tahoma"/>
                <a:cs typeface="Tahoma"/>
                <a:sym typeface="Tahoma"/>
              </a:rPr>
              <a:t>Carol </a:t>
            </a:r>
            <a:r>
              <a:rPr b="1" i="0" lang="en-US" sz="2400" u="none" cap="none" strike="noStrike">
                <a:solidFill>
                  <a:schemeClr val="dk1"/>
                </a:solidFill>
                <a:latin typeface="Tahoma"/>
                <a:ea typeface="Tahoma"/>
                <a:cs typeface="Tahoma"/>
                <a:sym typeface="Tahoma"/>
              </a:rPr>
              <a:t>Dweck recommends that we need to teach about the </a:t>
            </a:r>
            <a:r>
              <a:rPr b="1" i="0" lang="en-US" sz="2400" u="none" cap="none" strike="noStrike">
                <a:solidFill>
                  <a:srgbClr val="1155CC"/>
                </a:solidFill>
                <a:latin typeface="Tahoma"/>
                <a:ea typeface="Tahoma"/>
                <a:cs typeface="Tahoma"/>
                <a:sym typeface="Tahoma"/>
              </a:rPr>
              <a:t>brain and how the brain learns</a:t>
            </a:r>
            <a:r>
              <a:rPr b="1" i="0" lang="en-US" sz="2400" u="none" cap="none" strike="noStrike">
                <a:solidFill>
                  <a:schemeClr val="dk1"/>
                </a:solidFill>
                <a:latin typeface="Tahoma"/>
                <a:ea typeface="Tahoma"/>
                <a:cs typeface="Tahoma"/>
                <a:sym typeface="Tahoma"/>
              </a:rPr>
              <a:t>. (ALL AGES)</a:t>
            </a:r>
          </a:p>
          <a:p>
            <a:pPr indent="0" lvl="0" marL="0" marR="0" rtl="0" algn="l">
              <a:lnSpc>
                <a:spcPct val="80000"/>
              </a:lnSpc>
              <a:spcBef>
                <a:spcPts val="0"/>
              </a:spcBef>
              <a:spcAft>
                <a:spcPts val="0"/>
              </a:spcAft>
              <a:buClr>
                <a:schemeClr val="folHlink"/>
              </a:buClr>
              <a:buSzPct val="25000"/>
              <a:buFont typeface="Arial"/>
              <a:buNone/>
            </a:pPr>
            <a:r>
              <a:rPr b="0" i="0" lang="en-US" sz="2400" u="none" cap="none" strike="noStrike">
                <a:solidFill>
                  <a:schemeClr val="dk1"/>
                </a:solidFill>
                <a:latin typeface="Calibri"/>
                <a:ea typeface="Calibri"/>
                <a:cs typeface="Calibri"/>
                <a:sym typeface="Calibri"/>
              </a:rPr>
              <a:t>   </a:t>
            </a:r>
          </a:p>
          <a:p>
            <a:pPr indent="457200" lvl="0" marL="2743200" marR="0" rtl="0" algn="l">
              <a:lnSpc>
                <a:spcPct val="80000"/>
              </a:lnSpc>
              <a:spcBef>
                <a:spcPts val="0"/>
              </a:spcBef>
              <a:spcAft>
                <a:spcPts val="0"/>
              </a:spcAft>
              <a:buClr>
                <a:schemeClr val="folHlink"/>
              </a:buClr>
              <a:buSzPct val="25000"/>
              <a:buFont typeface="Arial"/>
              <a:buNone/>
            </a:pPr>
            <a:r>
              <a:rPr b="0" i="0" lang="en-US" sz="2400" u="sng" cap="none" strike="noStrike">
                <a:solidFill>
                  <a:schemeClr val="hlink"/>
                </a:solidFill>
                <a:latin typeface="Calibri"/>
                <a:ea typeface="Calibri"/>
                <a:cs typeface="Calibri"/>
                <a:sym typeface="Calibri"/>
                <a:hlinkClick r:id="rId3"/>
              </a:rPr>
              <a:t>Neuroplasticity</a:t>
            </a:r>
          </a:p>
          <a:p>
            <a:pPr indent="-91438" lvl="0" marL="0" marR="0" rtl="0" algn="l">
              <a:lnSpc>
                <a:spcPct val="80000"/>
              </a:lnSpc>
              <a:spcBef>
                <a:spcPts val="0"/>
              </a:spcBef>
              <a:spcAft>
                <a:spcPts val="0"/>
              </a:spcAft>
              <a:buClr>
                <a:schemeClr val="folHlink"/>
              </a:buClr>
              <a:buSzPct val="59999"/>
              <a:buFont typeface="Noto Symbol"/>
              <a:buNone/>
            </a:pPr>
            <a:r>
              <a:t/>
            </a:r>
            <a:endParaRPr b="1" i="0" sz="2400" u="none" cap="none" strike="noStrike">
              <a:solidFill>
                <a:schemeClr val="dk1"/>
              </a:solidFill>
              <a:latin typeface="Tahoma"/>
              <a:ea typeface="Tahoma"/>
              <a:cs typeface="Tahoma"/>
              <a:sym typeface="Tahoma"/>
            </a:endParaRPr>
          </a:p>
          <a:p>
            <a:pPr indent="-171450" lvl="0" marL="171450" marR="0" rtl="0" algn="l">
              <a:lnSpc>
                <a:spcPct val="80000"/>
              </a:lnSpc>
              <a:spcBef>
                <a:spcPts val="0"/>
              </a:spcBef>
              <a:spcAft>
                <a:spcPts val="0"/>
              </a:spcAft>
              <a:buClr>
                <a:schemeClr val="folHlink"/>
              </a:buClr>
              <a:buSzPct val="59999"/>
              <a:buFont typeface="Noto Symbol"/>
              <a:buNone/>
            </a:pPr>
            <a:r>
              <a:t/>
            </a:r>
            <a:endParaRPr b="1" i="0" sz="2400" u="none" cap="none" strike="noStrike">
              <a:solidFill>
                <a:schemeClr val="dk1"/>
              </a:solidFill>
              <a:latin typeface="Tahoma"/>
              <a:ea typeface="Tahoma"/>
              <a:cs typeface="Tahoma"/>
              <a:sym typeface="Tahoma"/>
            </a:endParaRPr>
          </a:p>
          <a:p>
            <a:pPr indent="-171450" lvl="0" marL="171450" marR="0" rtl="0" algn="l">
              <a:lnSpc>
                <a:spcPct val="80000"/>
              </a:lnSpc>
              <a:spcBef>
                <a:spcPts val="0"/>
              </a:spcBef>
              <a:spcAft>
                <a:spcPts val="0"/>
              </a:spcAft>
              <a:buClr>
                <a:schemeClr val="folHlink"/>
              </a:buClr>
              <a:buSzPct val="59999"/>
              <a:buFont typeface="Noto Symbol"/>
              <a:buNone/>
            </a:pPr>
            <a:r>
              <a:t/>
            </a:r>
            <a:endParaRPr b="1" i="0" sz="2400" u="none" cap="none" strike="noStrike">
              <a:solidFill>
                <a:schemeClr val="dk1"/>
              </a:solidFill>
              <a:latin typeface="Tahoma"/>
              <a:ea typeface="Tahoma"/>
              <a:cs typeface="Tahoma"/>
              <a:sym typeface="Tahoma"/>
            </a:endParaRPr>
          </a:p>
          <a:p>
            <a:pPr indent="-171450" lvl="0" marL="171450" marR="0" rtl="0" algn="l">
              <a:lnSpc>
                <a:spcPct val="80000"/>
              </a:lnSpc>
              <a:spcBef>
                <a:spcPts val="0"/>
              </a:spcBef>
              <a:spcAft>
                <a:spcPts val="0"/>
              </a:spcAft>
              <a:buClr>
                <a:schemeClr val="folHlink"/>
              </a:buClr>
              <a:buSzPct val="59999"/>
              <a:buFont typeface="Noto Symbol"/>
              <a:buNone/>
            </a:pPr>
            <a:r>
              <a:t/>
            </a:r>
            <a:endParaRPr b="1" i="0" sz="2400" u="none" cap="none" strike="noStrike">
              <a:solidFill>
                <a:schemeClr val="dk1"/>
              </a:solidFill>
              <a:latin typeface="Tahoma"/>
              <a:ea typeface="Tahoma"/>
              <a:cs typeface="Tahoma"/>
              <a:sym typeface="Tahoma"/>
            </a:endParaRPr>
          </a:p>
          <a:p>
            <a:pPr indent="-171450" lvl="0" marL="171450" marR="0" rtl="0" algn="l">
              <a:lnSpc>
                <a:spcPct val="80000"/>
              </a:lnSpc>
              <a:spcBef>
                <a:spcPts val="480"/>
              </a:spcBef>
              <a:spcAft>
                <a:spcPts val="0"/>
              </a:spcAft>
              <a:buClr>
                <a:schemeClr val="folHlink"/>
              </a:buClr>
              <a:buSzPct val="25000"/>
              <a:buFont typeface="Noto Symbol"/>
              <a:buNone/>
            </a:pPr>
            <a:r>
              <a:t/>
            </a:r>
            <a:endParaRPr b="1" i="0" sz="2400" u="none" cap="none" strike="noStrike">
              <a:solidFill>
                <a:schemeClr val="dk1"/>
              </a:solidFill>
              <a:latin typeface="Tahoma"/>
              <a:ea typeface="Tahoma"/>
              <a:cs typeface="Tahoma"/>
              <a:sym typeface="Tahoma"/>
            </a:endParaRPr>
          </a:p>
        </p:txBody>
      </p:sp>
      <p:sp>
        <p:nvSpPr>
          <p:cNvPr id="339" name="Shape 339"/>
          <p:cNvSpPr/>
          <p:nvPr/>
        </p:nvSpPr>
        <p:spPr>
          <a:xfrm>
            <a:off x="2328450" y="3344173"/>
            <a:ext cx="4487100" cy="3016499"/>
          </a:xfrm>
          <a:prstGeom prst="rect">
            <a:avLst/>
          </a:prstGeom>
          <a:blipFill rotWithShape="1">
            <a:blip r:embed="rId4">
              <a:alphaModFix/>
            </a:blip>
            <a:stretch>
              <a:fillRect b="0" l="0" r="0" t="0"/>
            </a:stretch>
          </a:blipFill>
          <a:ln>
            <a:noFill/>
          </a:ln>
        </p:spPr>
        <p:txBody>
          <a:bodyPr anchorCtr="0" anchor="t" bIns="45700" lIns="91425" rIns="91425" tIns="45700">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type="title"/>
          </p:nvPr>
        </p:nvSpPr>
        <p:spPr>
          <a:xfrm>
            <a:off x="628650" y="365125"/>
            <a:ext cx="7886700" cy="1325700"/>
          </a:xfrm>
          <a:prstGeom prst="rect">
            <a:avLst/>
          </a:prstGeom>
        </p:spPr>
        <p:txBody>
          <a:bodyPr anchorCtr="0" anchor="ctr" bIns="91425" lIns="91425" rIns="91425" tIns="91425">
            <a:noAutofit/>
          </a:bodyPr>
          <a:lstStyle/>
          <a:p>
            <a:pPr lvl="0">
              <a:spcBef>
                <a:spcPts val="0"/>
              </a:spcBef>
              <a:buNone/>
            </a:pPr>
            <a:r>
              <a:t/>
            </a:r>
            <a:endParaRPr/>
          </a:p>
        </p:txBody>
      </p:sp>
      <p:sp>
        <p:nvSpPr>
          <p:cNvPr id="346" name="Shape 346"/>
          <p:cNvSpPr txBox="1"/>
          <p:nvPr>
            <p:ph idx="1" type="body"/>
          </p:nvPr>
        </p:nvSpPr>
        <p:spPr>
          <a:xfrm>
            <a:off x="628650" y="1825625"/>
            <a:ext cx="7886700" cy="4351199"/>
          </a:xfrm>
          <a:prstGeom prst="rect">
            <a:avLst/>
          </a:prstGeom>
        </p:spPr>
        <p:txBody>
          <a:bodyPr anchorCtr="0" anchor="t" bIns="91425" lIns="91425" rIns="91425" tIns="91425">
            <a:noAutofit/>
          </a:bodyPr>
          <a:lstStyle/>
          <a:p>
            <a:pPr lvl="0">
              <a:spcBef>
                <a:spcPts val="0"/>
              </a:spcBef>
              <a:buNone/>
            </a:pPr>
            <a:r>
              <a:t/>
            </a:r>
            <a:endParaRPr/>
          </a:p>
        </p:txBody>
      </p:sp>
      <p:pic>
        <p:nvPicPr>
          <p:cNvPr id="347" name="Shape 347"/>
          <p:cNvPicPr preferRelativeResize="0"/>
          <p:nvPr/>
        </p:nvPicPr>
        <p:blipFill>
          <a:blip r:embed="rId3">
            <a:alphaModFix/>
          </a:blip>
          <a:stretch>
            <a:fillRect/>
          </a:stretch>
        </p:blipFill>
        <p:spPr>
          <a:xfrm>
            <a:off x="1495825" y="365125"/>
            <a:ext cx="6169900" cy="6145225"/>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p:nvPr/>
        </p:nvSpPr>
        <p:spPr>
          <a:xfrm>
            <a:off x="228600" y="152400"/>
            <a:ext cx="8839199" cy="65025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600" u="none" cap="none" strike="noStrike">
                <a:solidFill>
                  <a:srgbClr val="222222"/>
                </a:solidFill>
                <a:latin typeface="Arial"/>
                <a:ea typeface="Arial"/>
                <a:cs typeface="Arial"/>
                <a:sym typeface="Arial"/>
              </a:rPr>
              <a:t>From a Middle School English Student Reflecting on an article about “Grit”</a:t>
            </a:r>
          </a:p>
          <a:p>
            <a:pPr indent="0" lvl="0" marL="0" marR="0" rtl="0" algn="l">
              <a:spcBef>
                <a:spcPts val="0"/>
              </a:spcBef>
              <a:spcAft>
                <a:spcPts val="0"/>
              </a:spcAft>
              <a:buSzPct val="25000"/>
              <a:buNone/>
            </a:pPr>
            <a:br>
              <a:rPr b="0" i="0" lang="en-US" sz="1400" u="none" cap="none" strike="noStrike">
                <a:solidFill>
                  <a:srgbClr val="222222"/>
                </a:solidFill>
                <a:latin typeface="Arial"/>
                <a:ea typeface="Arial"/>
                <a:cs typeface="Arial"/>
                <a:sym typeface="Arial"/>
              </a:rPr>
            </a:br>
            <a:r>
              <a:rPr b="0" i="0" lang="en-US" sz="2600" u="none" cap="none" strike="noStrike">
                <a:solidFill>
                  <a:srgbClr val="222222"/>
                </a:solidFill>
                <a:latin typeface="Arial"/>
                <a:ea typeface="Arial"/>
                <a:cs typeface="Arial"/>
                <a:sym typeface="Arial"/>
              </a:rPr>
              <a:t>That is how I used to feel about writing. </a:t>
            </a:r>
            <a:r>
              <a:rPr b="0" i="0" lang="en-US" sz="2600" u="none" cap="none" strike="noStrike">
                <a:solidFill>
                  <a:srgbClr val="000000"/>
                </a:solidFill>
                <a:latin typeface="Arial"/>
                <a:ea typeface="Arial"/>
                <a:cs typeface="Arial"/>
                <a:sym typeface="Arial"/>
              </a:rPr>
              <a:t> In my mind I couldn’t see the shoreline when it came to writing; the objective was blocked by the fog, and it was impossible for me to see where I was going.  The hardest part for me was thinking about what to write; there always seemed to be nothing to write about.  But late last year and around the middle of this year, the fog began to clear and I could see the shore.  One of the ways I accomplished this is by having a growth mindset.  Late last year I began to think in a way that never really limited me to be stuck and unable to grow.  Through me having a growth mindset, I could see through the fog so I was able to see and accomplish my goal.  For me the biggest factor of grit is having a growth mindset.  Like the author said, “With a growth mindset, anything is achievable.”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pic>
        <p:nvPicPr>
          <p:cNvPr id="358" name="Shape 358"/>
          <p:cNvPicPr preferRelativeResize="0"/>
          <p:nvPr/>
        </p:nvPicPr>
        <p:blipFill>
          <a:blip r:embed="rId3">
            <a:alphaModFix/>
          </a:blip>
          <a:stretch>
            <a:fillRect/>
          </a:stretch>
        </p:blipFill>
        <p:spPr>
          <a:xfrm>
            <a:off x="252825" y="162625"/>
            <a:ext cx="8738424" cy="660845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type="ctrTitle"/>
          </p:nvPr>
        </p:nvSpPr>
        <p:spPr>
          <a:xfrm>
            <a:off x="1143000" y="1122362"/>
            <a:ext cx="6858000" cy="2387699"/>
          </a:xfrm>
          <a:prstGeom prst="rect">
            <a:avLst/>
          </a:prstGeom>
        </p:spPr>
        <p:txBody>
          <a:bodyPr anchorCtr="0" anchor="b" bIns="91425" lIns="91425" rIns="91425" tIns="91425">
            <a:noAutofit/>
          </a:bodyPr>
          <a:lstStyle/>
          <a:p>
            <a:pPr lvl="0">
              <a:spcBef>
                <a:spcPts val="0"/>
              </a:spcBef>
              <a:buNone/>
            </a:pPr>
            <a:r>
              <a:t/>
            </a:r>
            <a:endParaRPr/>
          </a:p>
        </p:txBody>
      </p:sp>
      <p:sp>
        <p:nvSpPr>
          <p:cNvPr id="365" name="Shape 365"/>
          <p:cNvSpPr txBox="1"/>
          <p:nvPr>
            <p:ph idx="1" type="subTitle"/>
          </p:nvPr>
        </p:nvSpPr>
        <p:spPr>
          <a:xfrm>
            <a:off x="1143000" y="3602037"/>
            <a:ext cx="6858000" cy="1655700"/>
          </a:xfrm>
          <a:prstGeom prst="rect">
            <a:avLst/>
          </a:prstGeom>
        </p:spPr>
        <p:txBody>
          <a:bodyPr anchorCtr="0" anchor="t" bIns="91425" lIns="91425" rIns="91425" tIns="91425">
            <a:noAutofit/>
          </a:bodyPr>
          <a:lstStyle/>
          <a:p>
            <a:pPr lvl="0">
              <a:spcBef>
                <a:spcPts val="0"/>
              </a:spcBef>
              <a:buNone/>
            </a:pPr>
            <a:r>
              <a:t/>
            </a:r>
            <a:endParaRPr/>
          </a:p>
        </p:txBody>
      </p:sp>
      <p:pic>
        <p:nvPicPr>
          <p:cNvPr id="366" name="Shape 366"/>
          <p:cNvPicPr preferRelativeResize="0"/>
          <p:nvPr/>
        </p:nvPicPr>
        <p:blipFill>
          <a:blip r:embed="rId3">
            <a:alphaModFix/>
          </a:blip>
          <a:stretch>
            <a:fillRect/>
          </a:stretch>
        </p:blipFill>
        <p:spPr>
          <a:xfrm>
            <a:off x="189650" y="758500"/>
            <a:ext cx="8764699" cy="53410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idx="4294967295" type="title"/>
          </p:nvPr>
        </p:nvSpPr>
        <p:spPr>
          <a:xfrm>
            <a:off x="457200" y="335235"/>
            <a:ext cx="8229600" cy="2124599"/>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SzPct val="25000"/>
              <a:buNone/>
            </a:pPr>
            <a:r>
              <a:rPr lang="en-US" sz="3200">
                <a:solidFill>
                  <a:schemeClr val="dk1"/>
                </a:solidFill>
              </a:rPr>
              <a:t>What adult professionals would you want to be closer to perfection than not?</a:t>
            </a:r>
          </a:p>
        </p:txBody>
      </p:sp>
      <p:sp>
        <p:nvSpPr>
          <p:cNvPr id="185" name="Shape 185"/>
          <p:cNvSpPr txBox="1"/>
          <p:nvPr>
            <p:ph idx="4294967295" type="body"/>
          </p:nvPr>
        </p:nvSpPr>
        <p:spPr>
          <a:xfrm>
            <a:off x="375625" y="2156750"/>
            <a:ext cx="8627099" cy="3969599"/>
          </a:xfrm>
          <a:prstGeom prst="rect">
            <a:avLst/>
          </a:prstGeom>
          <a:noFill/>
          <a:ln>
            <a:noFill/>
          </a:ln>
        </p:spPr>
        <p:txBody>
          <a:bodyPr anchorCtr="0" anchor="t" bIns="45700" lIns="91425" rIns="91425" tIns="45700">
            <a:noAutofit/>
          </a:bodyPr>
          <a:lstStyle/>
          <a:p>
            <a:pPr indent="-171450" lvl="0" marL="171450" marR="0" rtl="0" algn="l">
              <a:lnSpc>
                <a:spcPct val="90000"/>
              </a:lnSpc>
              <a:spcBef>
                <a:spcPts val="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90000"/>
              </a:lnSpc>
              <a:spcBef>
                <a:spcPts val="750"/>
              </a:spcBef>
              <a:spcAft>
                <a:spcPts val="0"/>
              </a:spcAft>
              <a:buClr>
                <a:schemeClr val="dk1"/>
              </a:buClr>
              <a:buSzPct val="25000"/>
              <a:buFont typeface="Arial"/>
              <a:buNone/>
            </a:pPr>
            <a:r>
              <a:t/>
            </a:r>
            <a:endParaRPr/>
          </a:p>
          <a:p>
            <a:pPr indent="0" lvl="0" marL="0" marR="0" rtl="0" algn="l">
              <a:lnSpc>
                <a:spcPct val="90000"/>
              </a:lnSpc>
              <a:spcBef>
                <a:spcPts val="75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90000"/>
              </a:lnSpc>
              <a:spcBef>
                <a:spcPts val="750"/>
              </a:spcBef>
              <a:spcAft>
                <a:spcPts val="0"/>
              </a:spcAft>
              <a:buClr>
                <a:schemeClr val="dk1"/>
              </a:buClr>
              <a:buSzPct val="25000"/>
              <a:buFont typeface="Arial"/>
              <a:buNone/>
            </a:pPr>
            <a:r>
              <a:t/>
            </a:r>
            <a:endParaRPr/>
          </a:p>
          <a:p>
            <a:pPr indent="0" lvl="0" marL="0" marR="0" rtl="0" algn="l">
              <a:lnSpc>
                <a:spcPct val="90000"/>
              </a:lnSpc>
              <a:spcBef>
                <a:spcPts val="75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90000"/>
              </a:lnSpc>
              <a:spcBef>
                <a:spcPts val="75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pic>
        <p:nvPicPr>
          <p:cNvPr id="186" name="Shape 186"/>
          <p:cNvPicPr preferRelativeResize="0"/>
          <p:nvPr/>
        </p:nvPicPr>
        <p:blipFill>
          <a:blip r:embed="rId3">
            <a:alphaModFix/>
          </a:blip>
          <a:stretch>
            <a:fillRect/>
          </a:stretch>
        </p:blipFill>
        <p:spPr>
          <a:xfrm>
            <a:off x="0" y="864525"/>
            <a:ext cx="9144000" cy="5128949"/>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ph type="ctrTitle"/>
          </p:nvPr>
        </p:nvSpPr>
        <p:spPr>
          <a:xfrm>
            <a:off x="1188800" y="241525"/>
            <a:ext cx="6858000" cy="1239900"/>
          </a:xfrm>
          <a:prstGeom prst="rect">
            <a:avLst/>
          </a:prstGeom>
          <a:noFill/>
          <a:ln>
            <a:noFill/>
          </a:ln>
        </p:spPr>
        <p:txBody>
          <a:bodyPr anchorCtr="0" anchor="b" bIns="45700" lIns="91425" rIns="91425" tIns="45700">
            <a:noAutofit/>
          </a:bodyPr>
          <a:lstStyle/>
          <a:p>
            <a:pPr lvl="0" rtl="0">
              <a:spcBef>
                <a:spcPts val="0"/>
              </a:spcBef>
              <a:buSzPct val="25000"/>
              <a:buNone/>
            </a:pPr>
            <a:r>
              <a:rPr lang="en-US" sz="3600">
                <a:solidFill>
                  <a:schemeClr val="dk1"/>
                </a:solidFill>
                <a:latin typeface="Calibri"/>
                <a:ea typeface="Calibri"/>
                <a:cs typeface="Calibri"/>
                <a:sym typeface="Calibri"/>
              </a:rPr>
              <a:t>Teach What </a:t>
            </a:r>
            <a:r>
              <a:rPr b="1" lang="en-US" sz="3600">
                <a:solidFill>
                  <a:srgbClr val="1155CC"/>
                </a:solidFill>
                <a:latin typeface="Calibri"/>
                <a:ea typeface="Calibri"/>
                <a:cs typeface="Calibri"/>
                <a:sym typeface="Calibri"/>
              </a:rPr>
              <a:t>Effort</a:t>
            </a:r>
            <a:r>
              <a:rPr lang="en-US" sz="3600">
                <a:solidFill>
                  <a:schemeClr val="dk1"/>
                </a:solidFill>
                <a:latin typeface="Calibri"/>
                <a:ea typeface="Calibri"/>
                <a:cs typeface="Calibri"/>
                <a:sym typeface="Calibri"/>
              </a:rPr>
              <a:t> Feels Like</a:t>
            </a:r>
          </a:p>
        </p:txBody>
      </p:sp>
      <p:sp>
        <p:nvSpPr>
          <p:cNvPr id="373" name="Shape 373"/>
          <p:cNvSpPr txBox="1"/>
          <p:nvPr>
            <p:ph idx="1" type="subTitle"/>
          </p:nvPr>
        </p:nvSpPr>
        <p:spPr>
          <a:xfrm>
            <a:off x="1188800" y="1985150"/>
            <a:ext cx="6858000" cy="4190999"/>
          </a:xfrm>
          <a:prstGeom prst="rect">
            <a:avLst/>
          </a:prstGeom>
          <a:noFill/>
          <a:ln>
            <a:noFill/>
          </a:ln>
        </p:spPr>
        <p:txBody>
          <a:bodyPr anchorCtr="0" anchor="t" bIns="45700" lIns="91425" rIns="91425" tIns="45700">
            <a:noAutofit/>
          </a:bodyPr>
          <a:lstStyle/>
          <a:p>
            <a:pPr indent="0" lvl="0" marL="0" marR="0" rtl="0" algn="l">
              <a:lnSpc>
                <a:spcPct val="90000"/>
              </a:lnSpc>
              <a:spcBef>
                <a:spcPts val="75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folHlink"/>
              </a:buClr>
              <a:buSzPct val="25000"/>
              <a:buFont typeface="Arial"/>
              <a:buNone/>
            </a:pPr>
            <a:r>
              <a:rPr b="0" i="0" lang="en-US" sz="2400" u="none" cap="none" strike="noStrike">
                <a:solidFill>
                  <a:schemeClr val="dk1"/>
                </a:solidFill>
                <a:latin typeface="Tahoma"/>
                <a:ea typeface="Tahoma"/>
                <a:cs typeface="Tahoma"/>
                <a:sym typeface="Tahoma"/>
              </a:rPr>
              <a:t>People were asked about intelligence and how much they thought it was down to effort and how much they thought it was about ability</a:t>
            </a:r>
          </a:p>
          <a:p>
            <a:pPr indent="0" lvl="0" marL="0" marR="0" rtl="0" algn="ctr">
              <a:lnSpc>
                <a:spcPct val="90000"/>
              </a:lnSpc>
              <a:spcBef>
                <a:spcPts val="400"/>
              </a:spcBef>
              <a:spcAft>
                <a:spcPts val="0"/>
              </a:spcAft>
              <a:buClr>
                <a:schemeClr val="folHlink"/>
              </a:buClr>
              <a:buSzPct val="25000"/>
              <a:buFont typeface="Arial"/>
              <a:buNone/>
            </a:pPr>
            <a:r>
              <a:t/>
            </a:r>
            <a:endParaRPr b="0" i="0" sz="2400" u="none" cap="none" strike="noStrike">
              <a:solidFill>
                <a:schemeClr val="dk1"/>
              </a:solidFill>
              <a:latin typeface="Tahoma"/>
              <a:ea typeface="Tahoma"/>
              <a:cs typeface="Tahoma"/>
              <a:sym typeface="Tahoma"/>
            </a:endParaRPr>
          </a:p>
          <a:p>
            <a:pPr indent="0" lvl="0" marL="0" marR="0" rtl="0" algn="ctr">
              <a:lnSpc>
                <a:spcPct val="90000"/>
              </a:lnSpc>
              <a:spcBef>
                <a:spcPts val="560"/>
              </a:spcBef>
              <a:spcAft>
                <a:spcPts val="0"/>
              </a:spcAft>
              <a:buClr>
                <a:schemeClr val="folHlink"/>
              </a:buClr>
              <a:buSzPct val="25000"/>
              <a:buFont typeface="Arial"/>
              <a:buNone/>
            </a:pPr>
            <a:r>
              <a:rPr b="0" i="0" lang="en-US" sz="2400" u="none" cap="none" strike="noStrike">
                <a:solidFill>
                  <a:schemeClr val="dk1"/>
                </a:solidFill>
                <a:latin typeface="Tahoma"/>
                <a:ea typeface="Tahoma"/>
                <a:cs typeface="Tahoma"/>
                <a:sym typeface="Tahoma"/>
              </a:rPr>
              <a:t>Intelligence=______% effort _______% ability</a:t>
            </a:r>
          </a:p>
          <a:p>
            <a:pPr indent="0" lvl="0" marL="0" marR="0" rtl="0" algn="ctr">
              <a:lnSpc>
                <a:spcPct val="90000"/>
              </a:lnSpc>
              <a:spcBef>
                <a:spcPts val="560"/>
              </a:spcBef>
              <a:spcAft>
                <a:spcPts val="0"/>
              </a:spcAft>
              <a:buClr>
                <a:schemeClr val="folHlink"/>
              </a:buClr>
              <a:buSzPct val="25000"/>
              <a:buFont typeface="Arial"/>
              <a:buNone/>
            </a:pPr>
            <a:r>
              <a:t/>
            </a:r>
            <a:endParaRPr b="0" i="0" sz="2400" u="none" cap="none" strike="noStrike">
              <a:solidFill>
                <a:schemeClr val="dk1"/>
              </a:solidFill>
              <a:latin typeface="Tahoma"/>
              <a:ea typeface="Tahoma"/>
              <a:cs typeface="Tahoma"/>
              <a:sym typeface="Tahoma"/>
            </a:endParaRPr>
          </a:p>
          <a:p>
            <a:pPr indent="0" lvl="0" marL="0" marR="0" rtl="0" algn="ctr">
              <a:lnSpc>
                <a:spcPct val="90000"/>
              </a:lnSpc>
              <a:spcBef>
                <a:spcPts val="560"/>
              </a:spcBef>
              <a:spcAft>
                <a:spcPts val="0"/>
              </a:spcAft>
              <a:buClr>
                <a:schemeClr val="folHlink"/>
              </a:buClr>
              <a:buSzPct val="25000"/>
              <a:buFont typeface="Arial"/>
              <a:buNone/>
            </a:pPr>
            <a:r>
              <a:rPr b="1" i="0" lang="en-US" sz="2400" u="none" cap="none" strike="noStrike">
                <a:solidFill>
                  <a:srgbClr val="FF0000"/>
                </a:solidFill>
                <a:latin typeface="Tahoma"/>
                <a:ea typeface="Tahoma"/>
                <a:cs typeface="Tahoma"/>
                <a:sym typeface="Tahoma"/>
              </a:rPr>
              <a:t>Fixed = 35% effort vs. 65% ability</a:t>
            </a:r>
          </a:p>
          <a:p>
            <a:pPr indent="0" lvl="0" marL="0" marR="0" rtl="0" algn="ctr">
              <a:lnSpc>
                <a:spcPct val="90000"/>
              </a:lnSpc>
              <a:spcBef>
                <a:spcPts val="560"/>
              </a:spcBef>
              <a:spcAft>
                <a:spcPts val="0"/>
              </a:spcAft>
              <a:buClr>
                <a:schemeClr val="folHlink"/>
              </a:buClr>
              <a:buSzPct val="25000"/>
              <a:buFont typeface="Arial"/>
              <a:buNone/>
            </a:pPr>
            <a:r>
              <a:rPr b="1" i="0" lang="en-US" sz="2400" u="none" cap="none" strike="noStrike">
                <a:solidFill>
                  <a:schemeClr val="hlink"/>
                </a:solidFill>
                <a:latin typeface="Tahoma"/>
                <a:ea typeface="Tahoma"/>
                <a:cs typeface="Tahoma"/>
                <a:sym typeface="Tahoma"/>
              </a:rPr>
              <a:t>Growth = 65% effort vs. 35% ability</a:t>
            </a:r>
          </a:p>
          <a:p>
            <a:pPr indent="0" lvl="0" marL="0" marR="0" rtl="0" algn="l">
              <a:lnSpc>
                <a:spcPct val="90000"/>
              </a:lnSpc>
              <a:spcBef>
                <a:spcPts val="750"/>
              </a:spcBef>
              <a:spcAft>
                <a:spcPts val="0"/>
              </a:spcAft>
              <a:buClr>
                <a:schemeClr val="dk1"/>
              </a:buClr>
              <a:buSzPct val="250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ct val="25000"/>
              <a:buFont typeface="Arial"/>
              <a:buNone/>
            </a:pPr>
            <a:r>
              <a:t/>
            </a:r>
            <a:endParaRPr b="0" i="0" sz="36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nvSpPr>
        <p:spPr>
          <a:xfrm>
            <a:off x="1343025" y="663575"/>
            <a:ext cx="6430963" cy="822324"/>
          </a:xfrm>
          <a:prstGeom prst="rect">
            <a:avLst/>
          </a:prstGeom>
          <a:noFill/>
          <a:ln>
            <a:noFill/>
          </a:ln>
        </p:spPr>
        <p:txBody>
          <a:bodyPr anchorCtr="0" anchor="t" bIns="91425" lIns="91425" rIns="91425" tIns="91425">
            <a:noAutofit/>
          </a:bodyPr>
          <a:lstStyle/>
          <a:p>
            <a:pPr indent="0" lvl="0" marL="0" marR="0" rtl="0" algn="ctr">
              <a:spcBef>
                <a:spcPts val="0"/>
              </a:spcBef>
              <a:spcAft>
                <a:spcPts val="0"/>
              </a:spcAft>
              <a:buSzPct val="25000"/>
              <a:buNone/>
            </a:pPr>
            <a:r>
              <a:rPr b="0" i="0" lang="en-US" sz="3000" u="sng" cap="none" strike="noStrike">
                <a:solidFill>
                  <a:schemeClr val="hlink"/>
                </a:solidFill>
                <a:latin typeface="Arial"/>
                <a:ea typeface="Arial"/>
                <a:cs typeface="Arial"/>
                <a:sym typeface="Arial"/>
                <a:hlinkClick r:id="rId3"/>
              </a:rPr>
              <a:t>Never Say Can’t - Jennifer Bricker </a:t>
            </a:r>
          </a:p>
        </p:txBody>
      </p:sp>
      <p:sp>
        <p:nvSpPr>
          <p:cNvPr id="379" name="Shape 379">
            <a:hlinkClick r:id="rId4"/>
          </p:cNvPr>
          <p:cNvSpPr/>
          <p:nvPr/>
        </p:nvSpPr>
        <p:spPr>
          <a:xfrm>
            <a:off x="2286000" y="1714500"/>
            <a:ext cx="4572000" cy="3429000"/>
          </a:xfrm>
          <a:prstGeom prst="rect">
            <a:avLst/>
          </a:prstGeom>
          <a:blipFill>
            <a:blip r:embed="rId5">
              <a:alphaModFix/>
            </a:blip>
            <a:stretch>
              <a:fillRect/>
            </a:stretch>
          </a:blipFill>
          <a:ln>
            <a:noFill/>
          </a:ln>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nvSpPr>
        <p:spPr>
          <a:xfrm>
            <a:off x="1568500" y="708575"/>
            <a:ext cx="6594599" cy="5757000"/>
          </a:xfrm>
          <a:prstGeom prst="rect">
            <a:avLst/>
          </a:prstGeom>
          <a:noFill/>
          <a:ln>
            <a:noFill/>
          </a:ln>
        </p:spPr>
        <p:txBody>
          <a:bodyPr anchorCtr="0" anchor="t" bIns="91425" lIns="91425" rIns="91425" tIns="91425">
            <a:noAutofit/>
          </a:bodyPr>
          <a:lstStyle/>
          <a:p>
            <a:pPr lvl="0" rtl="0" algn="ctr">
              <a:spcBef>
                <a:spcPts val="0"/>
              </a:spcBef>
              <a:buClr>
                <a:schemeClr val="dk1"/>
              </a:buClr>
              <a:buSzPct val="36666"/>
              <a:buFont typeface="Arial"/>
              <a:buNone/>
            </a:pPr>
            <a:r>
              <a:rPr lang="en-US" sz="3000">
                <a:solidFill>
                  <a:schemeClr val="dk1"/>
                </a:solidFill>
              </a:rPr>
              <a:t>But, a growth mindset is NOT just about effort.  Effort is a means to an end, but the goal is learning and improvement.</a:t>
            </a:r>
          </a:p>
          <a:p>
            <a:pPr lvl="0" rtl="0" algn="ctr">
              <a:spcBef>
                <a:spcPts val="0"/>
              </a:spcBef>
              <a:buClr>
                <a:schemeClr val="dk1"/>
              </a:buClr>
              <a:buFont typeface="Arial"/>
              <a:buNone/>
            </a:pPr>
            <a:r>
              <a:t/>
            </a:r>
            <a:endParaRPr sz="3000">
              <a:solidFill>
                <a:schemeClr val="dk1"/>
              </a:solidFill>
            </a:endParaRPr>
          </a:p>
          <a:p>
            <a:pPr lvl="0" rtl="0" algn="ctr">
              <a:spcBef>
                <a:spcPts val="0"/>
              </a:spcBef>
              <a:buClr>
                <a:schemeClr val="dk1"/>
              </a:buClr>
              <a:buSzPct val="36666"/>
              <a:buFont typeface="Arial"/>
              <a:buNone/>
            </a:pPr>
            <a:r>
              <a:rPr lang="en-US" sz="3000">
                <a:solidFill>
                  <a:schemeClr val="dk1"/>
                </a:solidFill>
              </a:rPr>
              <a:t>Each student needs a </a:t>
            </a:r>
          </a:p>
          <a:p>
            <a:pPr lvl="0" rtl="0" algn="ctr">
              <a:spcBef>
                <a:spcPts val="0"/>
              </a:spcBef>
              <a:buClr>
                <a:schemeClr val="dk1"/>
              </a:buClr>
              <a:buSzPct val="36666"/>
              <a:buFont typeface="Arial"/>
              <a:buNone/>
            </a:pPr>
            <a:r>
              <a:rPr b="1" lang="en-US" sz="3000">
                <a:solidFill>
                  <a:schemeClr val="dk1"/>
                </a:solidFill>
              </a:rPr>
              <a:t>‘repertoire of approaches’</a:t>
            </a:r>
            <a:r>
              <a:rPr lang="en-US" sz="3000">
                <a:solidFill>
                  <a:schemeClr val="dk1"/>
                </a:solidFill>
              </a:rPr>
              <a:t> </a:t>
            </a:r>
          </a:p>
          <a:p>
            <a:pPr lvl="0" rtl="0" algn="ctr">
              <a:spcBef>
                <a:spcPts val="0"/>
              </a:spcBef>
              <a:buClr>
                <a:schemeClr val="dk1"/>
              </a:buClr>
              <a:buSzPct val="36666"/>
              <a:buFont typeface="Arial"/>
              <a:buNone/>
            </a:pPr>
            <a:r>
              <a:rPr lang="en-US" sz="3000">
                <a:solidFill>
                  <a:schemeClr val="dk1"/>
                </a:solidFill>
              </a:rPr>
              <a:t>to learn and improve.  </a:t>
            </a:r>
          </a:p>
          <a:p>
            <a:pPr lvl="0" rtl="0">
              <a:spcBef>
                <a:spcPts val="0"/>
              </a:spcBef>
              <a:buClr>
                <a:schemeClr val="dk1"/>
              </a:buClr>
              <a:buFont typeface="Arial"/>
              <a:buNone/>
            </a:pPr>
            <a:r>
              <a:t/>
            </a:r>
            <a:endParaRPr sz="3000">
              <a:solidFill>
                <a:schemeClr val="dk1"/>
              </a:solidFill>
            </a:endParaRPr>
          </a:p>
          <a:p>
            <a:pPr indent="-419100" lvl="0" marL="457200" rtl="0" algn="ctr">
              <a:spcBef>
                <a:spcPts val="0"/>
              </a:spcBef>
              <a:buClr>
                <a:schemeClr val="dk1"/>
              </a:buClr>
              <a:buSzPct val="100000"/>
              <a:buChar char="●"/>
            </a:pPr>
            <a:r>
              <a:rPr lang="en-US" sz="3000">
                <a:solidFill>
                  <a:schemeClr val="dk1"/>
                </a:solidFill>
              </a:rPr>
              <a:t>alternate strategies</a:t>
            </a:r>
          </a:p>
          <a:p>
            <a:pPr indent="-419100" lvl="0" marL="457200" rtl="0" algn="ctr">
              <a:spcBef>
                <a:spcPts val="0"/>
              </a:spcBef>
              <a:buClr>
                <a:schemeClr val="dk1"/>
              </a:buClr>
              <a:buSzPct val="100000"/>
              <a:buChar char="●"/>
            </a:pPr>
            <a:r>
              <a:rPr lang="en-US" sz="3000">
                <a:solidFill>
                  <a:schemeClr val="dk1"/>
                </a:solidFill>
              </a:rPr>
              <a:t>seek input from others</a:t>
            </a:r>
          </a:p>
          <a:p>
            <a:pPr lvl="0" rtl="0" algn="ctr">
              <a:spcBef>
                <a:spcPts val="0"/>
              </a:spcBef>
              <a:buClr>
                <a:schemeClr val="dk1"/>
              </a:buClr>
              <a:buFont typeface="Arial"/>
              <a:buNone/>
            </a:pPr>
            <a:r>
              <a:t/>
            </a:r>
            <a:endParaRPr sz="3000">
              <a:solidFill>
                <a:schemeClr val="dk1"/>
              </a:solidFill>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nvSpPr>
        <p:spPr>
          <a:xfrm>
            <a:off x="1499825" y="784500"/>
            <a:ext cx="6594599" cy="5175300"/>
          </a:xfrm>
          <a:prstGeom prst="rect">
            <a:avLst/>
          </a:prstGeom>
          <a:noFill/>
          <a:ln>
            <a:noFill/>
          </a:ln>
        </p:spPr>
        <p:txBody>
          <a:bodyPr anchorCtr="0" anchor="t" bIns="91425" lIns="91425" rIns="91425" tIns="91425">
            <a:noAutofit/>
          </a:bodyPr>
          <a:lstStyle/>
          <a:p>
            <a:pPr lvl="0" rtl="0" algn="ctr">
              <a:spcBef>
                <a:spcPts val="0"/>
              </a:spcBef>
              <a:buClr>
                <a:schemeClr val="dk1"/>
              </a:buClr>
              <a:buSzPct val="36666"/>
              <a:buFont typeface="Arial"/>
              <a:buNone/>
            </a:pPr>
            <a:r>
              <a:rPr lang="en-US" sz="3000">
                <a:solidFill>
                  <a:schemeClr val="dk1"/>
                </a:solidFill>
              </a:rPr>
              <a:t>When students are stuck, we can appreciate their effort, but help them to continue to learn and grow by offering teaching or alternate strategies.  </a:t>
            </a:r>
          </a:p>
          <a:p>
            <a:pPr lvl="0" rtl="0" algn="ctr">
              <a:spcBef>
                <a:spcPts val="0"/>
              </a:spcBef>
              <a:buClr>
                <a:schemeClr val="dk1"/>
              </a:buClr>
              <a:buFont typeface="Arial"/>
              <a:buNone/>
            </a:pPr>
            <a:r>
              <a:t/>
            </a:r>
            <a:endParaRPr sz="3000">
              <a:solidFill>
                <a:schemeClr val="dk1"/>
              </a:solidFill>
            </a:endParaRPr>
          </a:p>
          <a:p>
            <a:pPr lvl="0" rtl="0" algn="ctr">
              <a:spcBef>
                <a:spcPts val="0"/>
              </a:spcBef>
              <a:buClr>
                <a:schemeClr val="dk1"/>
              </a:buClr>
              <a:buFont typeface="Arial"/>
              <a:buNone/>
            </a:pPr>
            <a:r>
              <a:t/>
            </a:r>
            <a:endParaRPr sz="3000">
              <a:solidFill>
                <a:schemeClr val="dk1"/>
              </a:solidFill>
            </a:endParaRPr>
          </a:p>
          <a:p>
            <a:pPr lvl="0" algn="ctr">
              <a:spcBef>
                <a:spcPts val="0"/>
              </a:spcBef>
              <a:buClr>
                <a:schemeClr val="dk1"/>
              </a:buClr>
              <a:buSzPct val="36666"/>
              <a:buFont typeface="Arial"/>
              <a:buNone/>
            </a:pPr>
            <a:r>
              <a:rPr lang="en-US" sz="3000">
                <a:solidFill>
                  <a:schemeClr val="dk1"/>
                </a:solidFill>
              </a:rPr>
              <a:t>“Let’s see what you have tried and talk about what you can try next.”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sp>
        <p:nvSpPr>
          <p:cNvPr id="397" name="Shape 397"/>
          <p:cNvSpPr txBox="1"/>
          <p:nvPr/>
        </p:nvSpPr>
        <p:spPr>
          <a:xfrm>
            <a:off x="1846625" y="2568575"/>
            <a:ext cx="6594599" cy="1189200"/>
          </a:xfrm>
          <a:prstGeom prst="rect">
            <a:avLst/>
          </a:prstGeom>
          <a:noFill/>
          <a:ln>
            <a:noFill/>
          </a:ln>
        </p:spPr>
        <p:txBody>
          <a:bodyPr anchorCtr="0" anchor="t" bIns="91425" lIns="91425" rIns="91425" tIns="91425">
            <a:noAutofit/>
          </a:bodyPr>
          <a:lstStyle/>
          <a:p>
            <a:pPr lvl="0" rtl="0">
              <a:spcBef>
                <a:spcPts val="0"/>
              </a:spcBef>
              <a:buClr>
                <a:schemeClr val="dk1"/>
              </a:buClr>
              <a:buSzPct val="25000"/>
              <a:buFont typeface="Arial"/>
              <a:buNone/>
            </a:pPr>
            <a:r>
              <a:rPr lang="en-US" sz="3200">
                <a:solidFill>
                  <a:schemeClr val="dk1"/>
                </a:solidFill>
                <a:latin typeface="Calibri"/>
                <a:ea typeface="Calibri"/>
                <a:cs typeface="Calibri"/>
                <a:sym typeface="Calibri"/>
              </a:rPr>
              <a:t>Are you offering judgments about permanent traits  or messages about a student’s ability to grow and to change?</a:t>
            </a:r>
          </a:p>
        </p:txBody>
      </p:sp>
      <p:sp>
        <p:nvSpPr>
          <p:cNvPr id="398" name="Shape 398"/>
          <p:cNvSpPr txBox="1"/>
          <p:nvPr/>
        </p:nvSpPr>
        <p:spPr>
          <a:xfrm>
            <a:off x="1153025" y="670625"/>
            <a:ext cx="7288199" cy="850199"/>
          </a:xfrm>
          <a:prstGeom prst="rect">
            <a:avLst/>
          </a:prstGeom>
          <a:noFill/>
          <a:ln>
            <a:noFill/>
          </a:ln>
        </p:spPr>
        <p:txBody>
          <a:bodyPr anchorCtr="0" anchor="t" bIns="91425" lIns="91425" rIns="91425" tIns="91425">
            <a:noAutofit/>
          </a:bodyPr>
          <a:lstStyle/>
          <a:p>
            <a:pPr lvl="0" rtl="0" algn="ctr">
              <a:spcBef>
                <a:spcPts val="0"/>
              </a:spcBef>
              <a:buClr>
                <a:schemeClr val="dk1"/>
              </a:buClr>
              <a:buSzPct val="25000"/>
              <a:buFont typeface="Calibri"/>
              <a:buNone/>
            </a:pPr>
            <a:r>
              <a:rPr lang="en-US" sz="3950">
                <a:solidFill>
                  <a:schemeClr val="dk1"/>
                </a:solidFill>
                <a:latin typeface="Calibri"/>
                <a:ea typeface="Calibri"/>
                <a:cs typeface="Calibri"/>
                <a:sym typeface="Calibri"/>
              </a:rPr>
              <a:t>Feedback - What is the Message?</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sp>
        <p:nvSpPr>
          <p:cNvPr id="404" name="Shape 404"/>
          <p:cNvSpPr txBox="1"/>
          <p:nvPr>
            <p:ph idx="4294967295" type="title"/>
          </p:nvPr>
        </p:nvSpPr>
        <p:spPr>
          <a:xfrm>
            <a:off x="762000" y="179388"/>
            <a:ext cx="8229600" cy="9905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0000"/>
              </a:buClr>
              <a:buSzPct val="25000"/>
              <a:buFont typeface="Tahoma"/>
              <a:buNone/>
            </a:pPr>
            <a:r>
              <a:rPr b="0" i="0" lang="en-US" sz="3600" u="none" cap="none" strike="noStrike">
                <a:solidFill>
                  <a:schemeClr val="dk1"/>
                </a:solidFill>
                <a:latin typeface="Tahoma"/>
                <a:ea typeface="Tahoma"/>
                <a:cs typeface="Tahoma"/>
                <a:sym typeface="Tahoma"/>
              </a:rPr>
              <a:t>Set of 6 studies of children</a:t>
            </a:r>
          </a:p>
        </p:txBody>
      </p:sp>
      <p:grpSp>
        <p:nvGrpSpPr>
          <p:cNvPr id="405" name="Shape 405"/>
          <p:cNvGrpSpPr/>
          <p:nvPr/>
        </p:nvGrpSpPr>
        <p:grpSpPr>
          <a:xfrm>
            <a:off x="228600" y="1447800"/>
            <a:ext cx="8675689" cy="5075239"/>
            <a:chOff x="468312" y="1125537"/>
            <a:chExt cx="8675687" cy="5075237"/>
          </a:xfrm>
        </p:grpSpPr>
        <p:sp>
          <p:nvSpPr>
            <p:cNvPr id="406" name="Shape 406"/>
            <p:cNvSpPr txBox="1"/>
            <p:nvPr/>
          </p:nvSpPr>
          <p:spPr>
            <a:xfrm>
              <a:off x="6019800" y="5380037"/>
              <a:ext cx="3124199" cy="82073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one individual</a:t>
              </a:r>
            </a:p>
          </p:txBody>
        </p:sp>
        <p:sp>
          <p:nvSpPr>
            <p:cNvPr id="407" name="Shape 407"/>
            <p:cNvSpPr txBox="1"/>
            <p:nvPr/>
          </p:nvSpPr>
          <p:spPr>
            <a:xfrm>
              <a:off x="2819400" y="5380037"/>
              <a:ext cx="3200398" cy="82073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40%</a:t>
              </a:r>
            </a:p>
          </p:txBody>
        </p:sp>
        <p:sp>
          <p:nvSpPr>
            <p:cNvPr id="408" name="Shape 408"/>
            <p:cNvSpPr txBox="1"/>
            <p:nvPr/>
          </p:nvSpPr>
          <p:spPr>
            <a:xfrm>
              <a:off x="468312" y="5380037"/>
              <a:ext cx="2351086" cy="82073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Lied about scores</a:t>
              </a:r>
            </a:p>
          </p:txBody>
        </p:sp>
        <p:sp>
          <p:nvSpPr>
            <p:cNvPr id="409" name="Shape 409"/>
            <p:cNvSpPr txBox="1"/>
            <p:nvPr/>
          </p:nvSpPr>
          <p:spPr>
            <a:xfrm>
              <a:off x="6019800" y="4630737"/>
              <a:ext cx="3124199" cy="7492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improved</a:t>
              </a:r>
            </a:p>
          </p:txBody>
        </p:sp>
        <p:sp>
          <p:nvSpPr>
            <p:cNvPr id="410" name="Shape 410"/>
            <p:cNvSpPr txBox="1"/>
            <p:nvPr/>
          </p:nvSpPr>
          <p:spPr>
            <a:xfrm>
              <a:off x="2819400" y="4630737"/>
              <a:ext cx="3200398" cy="7492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declined</a:t>
              </a:r>
            </a:p>
          </p:txBody>
        </p:sp>
        <p:sp>
          <p:nvSpPr>
            <p:cNvPr id="411" name="Shape 411"/>
            <p:cNvSpPr txBox="1"/>
            <p:nvPr/>
          </p:nvSpPr>
          <p:spPr>
            <a:xfrm>
              <a:off x="468312" y="4630737"/>
              <a:ext cx="2351086" cy="7492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Performance</a:t>
              </a:r>
            </a:p>
          </p:txBody>
        </p:sp>
        <p:sp>
          <p:nvSpPr>
            <p:cNvPr id="412" name="Shape 412"/>
            <p:cNvSpPr txBox="1"/>
            <p:nvPr/>
          </p:nvSpPr>
          <p:spPr>
            <a:xfrm>
              <a:off x="6019800" y="3881437"/>
              <a:ext cx="3124199" cy="7492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continued</a:t>
              </a:r>
            </a:p>
          </p:txBody>
        </p:sp>
        <p:sp>
          <p:nvSpPr>
            <p:cNvPr id="413" name="Shape 413"/>
            <p:cNvSpPr txBox="1"/>
            <p:nvPr/>
          </p:nvSpPr>
          <p:spPr>
            <a:xfrm>
              <a:off x="2819400" y="3881437"/>
              <a:ext cx="3200398" cy="7492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decreased</a:t>
              </a:r>
            </a:p>
          </p:txBody>
        </p:sp>
        <p:sp>
          <p:nvSpPr>
            <p:cNvPr id="414" name="Shape 414"/>
            <p:cNvSpPr txBox="1"/>
            <p:nvPr/>
          </p:nvSpPr>
          <p:spPr>
            <a:xfrm>
              <a:off x="468312" y="3881437"/>
              <a:ext cx="2351086" cy="7492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Persistence</a:t>
              </a:r>
            </a:p>
          </p:txBody>
        </p:sp>
        <p:sp>
          <p:nvSpPr>
            <p:cNvPr id="415" name="Shape 415"/>
            <p:cNvSpPr txBox="1"/>
            <p:nvPr/>
          </p:nvSpPr>
          <p:spPr>
            <a:xfrm>
              <a:off x="6019800" y="3132135"/>
              <a:ext cx="3124199" cy="7492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continued</a:t>
              </a:r>
            </a:p>
          </p:txBody>
        </p:sp>
        <p:sp>
          <p:nvSpPr>
            <p:cNvPr id="416" name="Shape 416"/>
            <p:cNvSpPr txBox="1"/>
            <p:nvPr/>
          </p:nvSpPr>
          <p:spPr>
            <a:xfrm>
              <a:off x="2819400" y="3132135"/>
              <a:ext cx="3200398" cy="7492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decreased</a:t>
              </a:r>
            </a:p>
          </p:txBody>
        </p:sp>
        <p:sp>
          <p:nvSpPr>
            <p:cNvPr id="417" name="Shape 417"/>
            <p:cNvSpPr txBox="1"/>
            <p:nvPr/>
          </p:nvSpPr>
          <p:spPr>
            <a:xfrm>
              <a:off x="468312" y="3132135"/>
              <a:ext cx="2351086" cy="7492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Enjoyment</a:t>
              </a:r>
            </a:p>
          </p:txBody>
        </p:sp>
        <p:sp>
          <p:nvSpPr>
            <p:cNvPr id="418" name="Shape 418"/>
            <p:cNvSpPr txBox="1"/>
            <p:nvPr/>
          </p:nvSpPr>
          <p:spPr>
            <a:xfrm>
              <a:off x="6019800" y="1946275"/>
              <a:ext cx="3124199" cy="11858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90% of the group created learning goals</a:t>
              </a:r>
            </a:p>
          </p:txBody>
        </p:sp>
        <p:sp>
          <p:nvSpPr>
            <p:cNvPr id="419" name="Shape 419"/>
            <p:cNvSpPr txBox="1"/>
            <p:nvPr/>
          </p:nvSpPr>
          <p:spPr>
            <a:xfrm>
              <a:off x="2819400" y="1946275"/>
              <a:ext cx="3200398" cy="11858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66% of the group created</a:t>
              </a:r>
            </a:p>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performance goals</a:t>
              </a:r>
            </a:p>
          </p:txBody>
        </p:sp>
        <p:sp>
          <p:nvSpPr>
            <p:cNvPr id="420" name="Shape 420"/>
            <p:cNvSpPr txBox="1"/>
            <p:nvPr/>
          </p:nvSpPr>
          <p:spPr>
            <a:xfrm>
              <a:off x="468312" y="1946275"/>
              <a:ext cx="2351086" cy="11858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Goals</a:t>
              </a:r>
            </a:p>
          </p:txBody>
        </p:sp>
        <p:sp>
          <p:nvSpPr>
            <p:cNvPr id="421" name="Shape 421"/>
            <p:cNvSpPr txBox="1"/>
            <p:nvPr/>
          </p:nvSpPr>
          <p:spPr>
            <a:xfrm>
              <a:off x="6019800" y="1125537"/>
              <a:ext cx="3124199" cy="82073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Praised for </a:t>
              </a:r>
            </a:p>
            <a:p>
              <a:pPr indent="0" lvl="0" marL="0" marR="0" rtl="0" algn="l">
                <a:spcBef>
                  <a:spcPts val="0"/>
                </a:spcBef>
                <a:spcAft>
                  <a:spcPts val="0"/>
                </a:spcAft>
                <a:buClr>
                  <a:srgbClr val="008080"/>
                </a:buClr>
                <a:buSzPct val="25000"/>
                <a:buFont typeface="Tahoma"/>
                <a:buNone/>
              </a:pPr>
              <a:r>
                <a:rPr b="1" i="0" lang="en-US" sz="2600" u="none" cap="none" strike="noStrike">
                  <a:solidFill>
                    <a:srgbClr val="008080"/>
                  </a:solidFill>
                  <a:latin typeface="Tahoma"/>
                  <a:ea typeface="Tahoma"/>
                  <a:cs typeface="Tahoma"/>
                  <a:sym typeface="Tahoma"/>
                </a:rPr>
                <a:t>Effort</a:t>
              </a:r>
            </a:p>
          </p:txBody>
        </p:sp>
        <p:sp>
          <p:nvSpPr>
            <p:cNvPr id="422" name="Shape 422"/>
            <p:cNvSpPr txBox="1"/>
            <p:nvPr/>
          </p:nvSpPr>
          <p:spPr>
            <a:xfrm>
              <a:off x="2819400" y="1125537"/>
              <a:ext cx="3200398" cy="82073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Praised for </a:t>
              </a:r>
            </a:p>
            <a:p>
              <a:pPr indent="0" lvl="0" marL="0" marR="0" rtl="0" algn="l">
                <a:spcBef>
                  <a:spcPts val="0"/>
                </a:spcBef>
                <a:spcAft>
                  <a:spcPts val="0"/>
                </a:spcAft>
                <a:buClr>
                  <a:srgbClr val="CC00CC"/>
                </a:buClr>
                <a:buSzPct val="25000"/>
                <a:buFont typeface="Tahoma"/>
                <a:buNone/>
              </a:pPr>
              <a:r>
                <a:rPr b="1" i="0" lang="en-US" sz="2400" u="none" cap="none" strike="noStrike">
                  <a:solidFill>
                    <a:srgbClr val="CC00CC"/>
                  </a:solidFill>
                  <a:latin typeface="Tahoma"/>
                  <a:ea typeface="Tahoma"/>
                  <a:cs typeface="Tahoma"/>
                  <a:sym typeface="Tahoma"/>
                </a:rPr>
                <a:t>Ability/Intelligence</a:t>
              </a:r>
            </a:p>
          </p:txBody>
        </p:sp>
        <p:sp>
          <p:nvSpPr>
            <p:cNvPr id="423" name="Shape 423"/>
            <p:cNvSpPr txBox="1"/>
            <p:nvPr/>
          </p:nvSpPr>
          <p:spPr>
            <a:xfrm>
              <a:off x="468312" y="1125537"/>
              <a:ext cx="2351086" cy="82073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cxnSp>
          <p:nvCxnSpPr>
            <p:cNvPr id="424" name="Shape 424"/>
            <p:cNvCxnSpPr/>
            <p:nvPr/>
          </p:nvCxnSpPr>
          <p:spPr>
            <a:xfrm>
              <a:off x="468312" y="1125537"/>
              <a:ext cx="8675687" cy="0"/>
            </a:xfrm>
            <a:prstGeom prst="straightConnector1">
              <a:avLst/>
            </a:prstGeom>
            <a:noFill/>
            <a:ln cap="sq" cmpd="sng" w="28575">
              <a:solidFill>
                <a:schemeClr val="dk1"/>
              </a:solidFill>
              <a:prstDash val="solid"/>
              <a:miter/>
              <a:headEnd len="med" w="med" type="none"/>
              <a:tailEnd len="med" w="med" type="none"/>
            </a:ln>
          </p:spPr>
        </p:cxnSp>
        <p:cxnSp>
          <p:nvCxnSpPr>
            <p:cNvPr id="425" name="Shape 425"/>
            <p:cNvCxnSpPr/>
            <p:nvPr/>
          </p:nvCxnSpPr>
          <p:spPr>
            <a:xfrm>
              <a:off x="468312" y="1946275"/>
              <a:ext cx="8675687" cy="0"/>
            </a:xfrm>
            <a:prstGeom prst="straightConnector1">
              <a:avLst/>
            </a:prstGeom>
            <a:noFill/>
            <a:ln cap="flat" cmpd="sng" w="12700">
              <a:solidFill>
                <a:schemeClr val="dk1"/>
              </a:solidFill>
              <a:prstDash val="solid"/>
              <a:miter/>
              <a:headEnd len="med" w="med" type="none"/>
              <a:tailEnd len="med" w="med" type="none"/>
            </a:ln>
          </p:spPr>
        </p:cxnSp>
        <p:cxnSp>
          <p:nvCxnSpPr>
            <p:cNvPr id="426" name="Shape 426"/>
            <p:cNvCxnSpPr/>
            <p:nvPr/>
          </p:nvCxnSpPr>
          <p:spPr>
            <a:xfrm>
              <a:off x="468312" y="3132135"/>
              <a:ext cx="8675687" cy="0"/>
            </a:xfrm>
            <a:prstGeom prst="straightConnector1">
              <a:avLst/>
            </a:prstGeom>
            <a:noFill/>
            <a:ln cap="flat" cmpd="sng" w="12700">
              <a:solidFill>
                <a:schemeClr val="dk1"/>
              </a:solidFill>
              <a:prstDash val="solid"/>
              <a:miter/>
              <a:headEnd len="med" w="med" type="none"/>
              <a:tailEnd len="med" w="med" type="none"/>
            </a:ln>
          </p:spPr>
        </p:cxnSp>
        <p:cxnSp>
          <p:nvCxnSpPr>
            <p:cNvPr id="427" name="Shape 427"/>
            <p:cNvCxnSpPr/>
            <p:nvPr/>
          </p:nvCxnSpPr>
          <p:spPr>
            <a:xfrm>
              <a:off x="468312" y="3881437"/>
              <a:ext cx="8675687" cy="0"/>
            </a:xfrm>
            <a:prstGeom prst="straightConnector1">
              <a:avLst/>
            </a:prstGeom>
            <a:noFill/>
            <a:ln cap="flat" cmpd="sng" w="12700">
              <a:solidFill>
                <a:schemeClr val="dk1"/>
              </a:solidFill>
              <a:prstDash val="solid"/>
              <a:miter/>
              <a:headEnd len="med" w="med" type="none"/>
              <a:tailEnd len="med" w="med" type="none"/>
            </a:ln>
          </p:spPr>
        </p:cxnSp>
        <p:cxnSp>
          <p:nvCxnSpPr>
            <p:cNvPr id="428" name="Shape 428"/>
            <p:cNvCxnSpPr/>
            <p:nvPr/>
          </p:nvCxnSpPr>
          <p:spPr>
            <a:xfrm>
              <a:off x="468312" y="4630737"/>
              <a:ext cx="8675687" cy="0"/>
            </a:xfrm>
            <a:prstGeom prst="straightConnector1">
              <a:avLst/>
            </a:prstGeom>
            <a:noFill/>
            <a:ln cap="flat" cmpd="sng" w="12700">
              <a:solidFill>
                <a:schemeClr val="dk1"/>
              </a:solidFill>
              <a:prstDash val="solid"/>
              <a:miter/>
              <a:headEnd len="med" w="med" type="none"/>
              <a:tailEnd len="med" w="med" type="none"/>
            </a:ln>
          </p:spPr>
        </p:cxnSp>
        <p:cxnSp>
          <p:nvCxnSpPr>
            <p:cNvPr id="429" name="Shape 429"/>
            <p:cNvCxnSpPr/>
            <p:nvPr/>
          </p:nvCxnSpPr>
          <p:spPr>
            <a:xfrm>
              <a:off x="468312" y="5380037"/>
              <a:ext cx="8675687" cy="0"/>
            </a:xfrm>
            <a:prstGeom prst="straightConnector1">
              <a:avLst/>
            </a:prstGeom>
            <a:noFill/>
            <a:ln cap="flat" cmpd="sng" w="12700">
              <a:solidFill>
                <a:schemeClr val="dk1"/>
              </a:solidFill>
              <a:prstDash val="solid"/>
              <a:miter/>
              <a:headEnd len="med" w="med" type="none"/>
              <a:tailEnd len="med" w="med" type="none"/>
            </a:ln>
          </p:spPr>
        </p:cxnSp>
        <p:cxnSp>
          <p:nvCxnSpPr>
            <p:cNvPr id="430" name="Shape 430"/>
            <p:cNvCxnSpPr/>
            <p:nvPr/>
          </p:nvCxnSpPr>
          <p:spPr>
            <a:xfrm>
              <a:off x="468312" y="6200775"/>
              <a:ext cx="8675687" cy="0"/>
            </a:xfrm>
            <a:prstGeom prst="straightConnector1">
              <a:avLst/>
            </a:prstGeom>
            <a:noFill/>
            <a:ln cap="sq" cmpd="sng" w="28575">
              <a:solidFill>
                <a:schemeClr val="dk1"/>
              </a:solidFill>
              <a:prstDash val="solid"/>
              <a:miter/>
              <a:headEnd len="med" w="med" type="none"/>
              <a:tailEnd len="med" w="med" type="none"/>
            </a:ln>
          </p:spPr>
        </p:cxnSp>
        <p:cxnSp>
          <p:nvCxnSpPr>
            <p:cNvPr id="431" name="Shape 431"/>
            <p:cNvCxnSpPr/>
            <p:nvPr/>
          </p:nvCxnSpPr>
          <p:spPr>
            <a:xfrm>
              <a:off x="468312" y="1125537"/>
              <a:ext cx="0" cy="5075235"/>
            </a:xfrm>
            <a:prstGeom prst="straightConnector1">
              <a:avLst/>
            </a:prstGeom>
            <a:noFill/>
            <a:ln cap="sq" cmpd="sng" w="28575">
              <a:solidFill>
                <a:schemeClr val="dk1"/>
              </a:solidFill>
              <a:prstDash val="solid"/>
              <a:miter/>
              <a:headEnd len="med" w="med" type="none"/>
              <a:tailEnd len="med" w="med" type="none"/>
            </a:ln>
          </p:spPr>
        </p:cxnSp>
        <p:cxnSp>
          <p:nvCxnSpPr>
            <p:cNvPr id="432" name="Shape 432"/>
            <p:cNvCxnSpPr/>
            <p:nvPr/>
          </p:nvCxnSpPr>
          <p:spPr>
            <a:xfrm>
              <a:off x="2819400" y="1125537"/>
              <a:ext cx="0" cy="5075235"/>
            </a:xfrm>
            <a:prstGeom prst="straightConnector1">
              <a:avLst/>
            </a:prstGeom>
            <a:noFill/>
            <a:ln cap="flat" cmpd="sng" w="12700">
              <a:solidFill>
                <a:schemeClr val="dk1"/>
              </a:solidFill>
              <a:prstDash val="solid"/>
              <a:miter/>
              <a:headEnd len="med" w="med" type="none"/>
              <a:tailEnd len="med" w="med" type="none"/>
            </a:ln>
          </p:spPr>
        </p:cxnSp>
        <p:cxnSp>
          <p:nvCxnSpPr>
            <p:cNvPr id="433" name="Shape 433"/>
            <p:cNvCxnSpPr/>
            <p:nvPr/>
          </p:nvCxnSpPr>
          <p:spPr>
            <a:xfrm>
              <a:off x="6019800" y="1125537"/>
              <a:ext cx="0" cy="5075235"/>
            </a:xfrm>
            <a:prstGeom prst="straightConnector1">
              <a:avLst/>
            </a:prstGeom>
            <a:noFill/>
            <a:ln cap="flat" cmpd="sng" w="12700">
              <a:solidFill>
                <a:schemeClr val="dk1"/>
              </a:solidFill>
              <a:prstDash val="solid"/>
              <a:miter/>
              <a:headEnd len="med" w="med" type="none"/>
              <a:tailEnd len="med" w="med" type="none"/>
            </a:ln>
          </p:spPr>
        </p:cxnSp>
        <p:cxnSp>
          <p:nvCxnSpPr>
            <p:cNvPr id="434" name="Shape 434"/>
            <p:cNvCxnSpPr/>
            <p:nvPr/>
          </p:nvCxnSpPr>
          <p:spPr>
            <a:xfrm>
              <a:off x="9144000" y="1125537"/>
              <a:ext cx="0" cy="5075235"/>
            </a:xfrm>
            <a:prstGeom prst="straightConnector1">
              <a:avLst/>
            </a:prstGeom>
            <a:noFill/>
            <a:ln cap="sq" cmpd="sng" w="28575">
              <a:solidFill>
                <a:schemeClr val="dk1"/>
              </a:solidFill>
              <a:prstDash val="solid"/>
              <a:miter/>
              <a:headEnd len="med" w="med" type="none"/>
              <a:tailEnd len="med" w="med" type="none"/>
            </a:ln>
          </p:spPr>
        </p:cxnSp>
      </p:gr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sp>
        <p:nvSpPr>
          <p:cNvPr id="440" name="Shape 440"/>
          <p:cNvSpPr txBox="1"/>
          <p:nvPr>
            <p:ph type="title"/>
          </p:nvPr>
        </p:nvSpPr>
        <p:spPr>
          <a:xfrm>
            <a:off x="628650" y="365125"/>
            <a:ext cx="7886700"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SzPct val="25000"/>
              <a:buNone/>
            </a:pPr>
            <a:r>
              <a:rPr b="0" i="0" lang="en-US" sz="4800" u="none" cap="none" strike="noStrike">
                <a:solidFill>
                  <a:schemeClr val="dk1"/>
                </a:solidFill>
                <a:latin typeface="Calibri"/>
                <a:ea typeface="Calibri"/>
                <a:cs typeface="Calibri"/>
                <a:sym typeface="Calibri"/>
              </a:rPr>
              <a:t>What should we praise</a:t>
            </a:r>
            <a:r>
              <a:rPr lang="en-US" sz="4800">
                <a:solidFill>
                  <a:schemeClr val="dk1"/>
                </a:solidFill>
                <a:latin typeface="Calibri"/>
                <a:ea typeface="Calibri"/>
                <a:cs typeface="Calibri"/>
                <a:sym typeface="Calibri"/>
              </a:rPr>
              <a:t>?</a:t>
            </a:r>
          </a:p>
        </p:txBody>
      </p:sp>
      <p:sp>
        <p:nvSpPr>
          <p:cNvPr id="441" name="Shape 441"/>
          <p:cNvSpPr txBox="1"/>
          <p:nvPr>
            <p:ph idx="1" type="body"/>
          </p:nvPr>
        </p:nvSpPr>
        <p:spPr>
          <a:xfrm>
            <a:off x="628650" y="1825624"/>
            <a:ext cx="7886700" cy="4803774"/>
          </a:xfrm>
          <a:prstGeom prst="rect">
            <a:avLst/>
          </a:prstGeom>
          <a:noFill/>
          <a:ln>
            <a:noFill/>
          </a:ln>
        </p:spPr>
        <p:txBody>
          <a:bodyPr anchorCtr="0" anchor="t" bIns="45700" lIns="91425" rIns="91425" tIns="45700">
            <a:noAutofit/>
          </a:bodyPr>
          <a:lstStyle/>
          <a:p>
            <a:pPr indent="-171450" lvl="0" marL="171450" marR="0" rtl="0" algn="l">
              <a:lnSpc>
                <a:spcPct val="80000"/>
              </a:lnSpc>
              <a:spcBef>
                <a:spcPts val="0"/>
              </a:spcBef>
              <a:spcAft>
                <a:spcPts val="0"/>
              </a:spcAft>
              <a:buClr>
                <a:schemeClr val="dk1"/>
              </a:buClr>
              <a:buSzPct val="100000"/>
              <a:buFont typeface="Arial"/>
              <a:buChar char="•"/>
            </a:pPr>
            <a:r>
              <a:rPr b="0" i="0" lang="en-US" sz="3600" u="none" cap="none" strike="noStrike">
                <a:solidFill>
                  <a:schemeClr val="dk1"/>
                </a:solidFill>
                <a:latin typeface="Calibri"/>
                <a:ea typeface="Calibri"/>
                <a:cs typeface="Calibri"/>
                <a:sym typeface="Calibri"/>
              </a:rPr>
              <a:t>Effort</a:t>
            </a:r>
          </a:p>
          <a:p>
            <a:pPr indent="-171450" lvl="0" marL="171450" marR="0" rtl="0" algn="l">
              <a:lnSpc>
                <a:spcPct val="80000"/>
              </a:lnSpc>
              <a:spcBef>
                <a:spcPts val="750"/>
              </a:spcBef>
              <a:spcAft>
                <a:spcPts val="0"/>
              </a:spcAft>
              <a:buClr>
                <a:schemeClr val="dk1"/>
              </a:buClr>
              <a:buSzPct val="100000"/>
              <a:buFont typeface="Arial"/>
              <a:buChar char="•"/>
            </a:pPr>
            <a:r>
              <a:rPr b="0" i="0" lang="en-US" sz="3600" u="none" cap="none" strike="noStrike">
                <a:solidFill>
                  <a:schemeClr val="dk1"/>
                </a:solidFill>
                <a:latin typeface="Calibri"/>
                <a:ea typeface="Calibri"/>
                <a:cs typeface="Calibri"/>
                <a:sym typeface="Calibri"/>
              </a:rPr>
              <a:t>Struggle</a:t>
            </a:r>
          </a:p>
          <a:p>
            <a:pPr indent="-171450" lvl="0" marL="171450" marR="0" rtl="0" algn="l">
              <a:lnSpc>
                <a:spcPct val="80000"/>
              </a:lnSpc>
              <a:spcBef>
                <a:spcPts val="750"/>
              </a:spcBef>
              <a:spcAft>
                <a:spcPts val="0"/>
              </a:spcAft>
              <a:buClr>
                <a:schemeClr val="dk1"/>
              </a:buClr>
              <a:buSzPct val="100000"/>
              <a:buFont typeface="Arial"/>
              <a:buChar char="•"/>
            </a:pPr>
            <a:r>
              <a:rPr b="0" i="0" lang="en-US" sz="3600" u="none" cap="none" strike="noStrike">
                <a:solidFill>
                  <a:schemeClr val="dk1"/>
                </a:solidFill>
                <a:latin typeface="Calibri"/>
                <a:ea typeface="Calibri"/>
                <a:cs typeface="Calibri"/>
                <a:sym typeface="Calibri"/>
              </a:rPr>
              <a:t>Learning</a:t>
            </a:r>
          </a:p>
          <a:p>
            <a:pPr indent="-171450" lvl="0" marL="171450" marR="0" rtl="0" algn="l">
              <a:lnSpc>
                <a:spcPct val="80000"/>
              </a:lnSpc>
              <a:spcBef>
                <a:spcPts val="750"/>
              </a:spcBef>
              <a:spcAft>
                <a:spcPts val="0"/>
              </a:spcAft>
              <a:buClr>
                <a:schemeClr val="dk1"/>
              </a:buClr>
              <a:buSzPct val="100000"/>
              <a:buFont typeface="Arial"/>
              <a:buChar char="•"/>
            </a:pPr>
            <a:r>
              <a:rPr b="0" i="0" lang="en-US" sz="3600" u="none" cap="none" strike="noStrike">
                <a:solidFill>
                  <a:schemeClr val="dk1"/>
                </a:solidFill>
                <a:latin typeface="Calibri"/>
                <a:ea typeface="Calibri"/>
                <a:cs typeface="Calibri"/>
                <a:sym typeface="Calibri"/>
              </a:rPr>
              <a:t>Improvement</a:t>
            </a:r>
          </a:p>
          <a:p>
            <a:pPr indent="-171450" lvl="0" marL="171450" marR="0" rtl="0" algn="l">
              <a:lnSpc>
                <a:spcPct val="80000"/>
              </a:lnSpc>
              <a:spcBef>
                <a:spcPts val="750"/>
              </a:spcBef>
              <a:spcAft>
                <a:spcPts val="0"/>
              </a:spcAft>
              <a:buClr>
                <a:srgbClr val="0000FF"/>
              </a:buClr>
              <a:buSzPct val="100000"/>
              <a:buFont typeface="Arial"/>
              <a:buChar char="•"/>
            </a:pPr>
            <a:r>
              <a:rPr b="0" i="0" lang="en-US" sz="3600" u="none" cap="none" strike="noStrike">
                <a:solidFill>
                  <a:srgbClr val="0000FF"/>
                </a:solidFill>
                <a:latin typeface="Calibri"/>
                <a:ea typeface="Calibri"/>
                <a:cs typeface="Calibri"/>
                <a:sym typeface="Calibri"/>
              </a:rPr>
              <a:t>Selection of Difficult Tasks</a:t>
            </a:r>
          </a:p>
          <a:p>
            <a:pPr indent="-171450" lvl="0" marL="171450" marR="0" rtl="0" algn="l">
              <a:lnSpc>
                <a:spcPct val="80000"/>
              </a:lnSpc>
              <a:spcBef>
                <a:spcPts val="750"/>
              </a:spcBef>
              <a:spcAft>
                <a:spcPts val="0"/>
              </a:spcAft>
              <a:buClr>
                <a:srgbClr val="0000FF"/>
              </a:buClr>
              <a:buSzPct val="100000"/>
              <a:buFont typeface="Arial"/>
              <a:buChar char="•"/>
            </a:pPr>
            <a:r>
              <a:rPr b="0" i="0" lang="en-US" sz="3600" u="none" cap="none" strike="noStrike">
                <a:solidFill>
                  <a:srgbClr val="0000FF"/>
                </a:solidFill>
                <a:latin typeface="Calibri"/>
                <a:ea typeface="Calibri"/>
                <a:cs typeface="Calibri"/>
                <a:sym typeface="Calibri"/>
              </a:rPr>
              <a:t>Persistence in the Face of Setbacks</a:t>
            </a:r>
          </a:p>
          <a:p>
            <a:pPr indent="-171450" lvl="0" marL="171450" marR="0" rtl="0" algn="l">
              <a:lnSpc>
                <a:spcPct val="80000"/>
              </a:lnSpc>
              <a:spcBef>
                <a:spcPts val="750"/>
              </a:spcBef>
              <a:spcAft>
                <a:spcPts val="0"/>
              </a:spcAft>
              <a:buClr>
                <a:schemeClr val="dk1"/>
              </a:buClr>
              <a:buSzPct val="100000"/>
              <a:buFont typeface="Arial"/>
              <a:buChar char="•"/>
            </a:pPr>
            <a:r>
              <a:rPr b="0" i="0" lang="en-US" sz="3600" u="none" cap="none" strike="noStrike">
                <a:solidFill>
                  <a:schemeClr val="dk1"/>
                </a:solidFill>
                <a:latin typeface="Calibri"/>
                <a:ea typeface="Calibri"/>
                <a:cs typeface="Calibri"/>
                <a:sym typeface="Calibri"/>
              </a:rPr>
              <a:t>Application of Strategies</a:t>
            </a:r>
          </a:p>
          <a:p>
            <a:pPr lvl="8" rtl="0" algn="r">
              <a:lnSpc>
                <a:spcPct val="80000"/>
              </a:lnSpc>
              <a:spcBef>
                <a:spcPts val="0"/>
              </a:spcBef>
              <a:buSzPct val="75000"/>
              <a:buFont typeface="Calibri"/>
              <a:buNone/>
            </a:pPr>
            <a:r>
              <a:rPr lang="en-US" sz="1600">
                <a:solidFill>
                  <a:schemeClr val="dk1"/>
                </a:solidFill>
                <a:latin typeface="Calibri"/>
                <a:ea typeface="Calibri"/>
                <a:cs typeface="Calibri"/>
                <a:sym typeface="Calibri"/>
              </a:rPr>
              <a:t>Mary Cay Ricci 2015</a:t>
            </a:r>
          </a:p>
          <a:p>
            <a:pPr indent="0" lvl="0" marL="3657600" marR="0" rtl="0" algn="l">
              <a:lnSpc>
                <a:spcPct val="80000"/>
              </a:lnSpc>
              <a:spcBef>
                <a:spcPts val="750"/>
              </a:spcBef>
              <a:spcAft>
                <a:spcPts val="0"/>
              </a:spcAft>
              <a:buNone/>
            </a:pPr>
            <a:r>
              <a:t/>
            </a:r>
            <a:endParaRPr sz="1200">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lvl="0" rtl="0" algn="ctr">
              <a:lnSpc>
                <a:spcPct val="100000"/>
              </a:lnSpc>
              <a:spcBef>
                <a:spcPts val="0"/>
              </a:spcBef>
              <a:buClr>
                <a:schemeClr val="dk1"/>
              </a:buClr>
              <a:buSzPct val="25000"/>
              <a:buFont typeface="Calibri"/>
              <a:buNone/>
            </a:pPr>
            <a:r>
              <a:rPr lang="en-US" sz="4400">
                <a:solidFill>
                  <a:schemeClr val="dk1"/>
                </a:solidFill>
                <a:latin typeface="Calibri"/>
                <a:ea typeface="Calibri"/>
                <a:cs typeface="Calibri"/>
                <a:sym typeface="Calibri"/>
              </a:rPr>
              <a:t>Praise for a Growth Mindset</a:t>
            </a:r>
          </a:p>
          <a:p>
            <a:pPr lvl="0" rtl="0" algn="ctr">
              <a:lnSpc>
                <a:spcPct val="100000"/>
              </a:lnSpc>
              <a:spcBef>
                <a:spcPts val="0"/>
              </a:spcBef>
              <a:buClr>
                <a:schemeClr val="dk1"/>
              </a:buClr>
              <a:buSzPct val="25000"/>
              <a:buFont typeface="Calibri"/>
              <a:buNone/>
            </a:pPr>
            <a:r>
              <a:rPr lang="en-US" sz="3600">
                <a:solidFill>
                  <a:schemeClr val="dk1"/>
                </a:solidFill>
                <a:latin typeface="Calibri"/>
                <a:ea typeface="Calibri"/>
                <a:cs typeface="Calibri"/>
                <a:sym typeface="Calibri"/>
              </a:rPr>
              <a:t>some examples</a:t>
            </a:r>
          </a:p>
        </p:txBody>
      </p:sp>
      <p:sp>
        <p:nvSpPr>
          <p:cNvPr id="448" name="Shape 448"/>
          <p:cNvSpPr txBox="1"/>
          <p:nvPr>
            <p:ph idx="1" type="body"/>
          </p:nvPr>
        </p:nvSpPr>
        <p:spPr>
          <a:xfrm>
            <a:off x="628650" y="1825624"/>
            <a:ext cx="7886700" cy="4803900"/>
          </a:xfrm>
          <a:prstGeom prst="rect">
            <a:avLst/>
          </a:prstGeom>
          <a:noFill/>
          <a:ln>
            <a:noFill/>
          </a:ln>
        </p:spPr>
        <p:txBody>
          <a:bodyPr anchorCtr="0" anchor="t" bIns="45700" lIns="91425" rIns="91425" tIns="45700">
            <a:noAutofit/>
          </a:bodyPr>
          <a:lstStyle/>
          <a:p>
            <a:pPr indent="0" lvl="0" marL="0" rtl="0">
              <a:lnSpc>
                <a:spcPct val="100000"/>
              </a:lnSpc>
              <a:spcBef>
                <a:spcPts val="0"/>
              </a:spcBef>
              <a:buClr>
                <a:schemeClr val="dk1"/>
              </a:buClr>
              <a:buSzPct val="25000"/>
              <a:buFont typeface="Arial"/>
              <a:buNone/>
            </a:pPr>
            <a:r>
              <a:rPr lang="en-US" sz="3200">
                <a:solidFill>
                  <a:schemeClr val="dk1"/>
                </a:solidFill>
                <a:latin typeface="Calibri"/>
                <a:ea typeface="Calibri"/>
                <a:cs typeface="Calibri"/>
                <a:sym typeface="Calibri"/>
              </a:rPr>
              <a:t>“I can see that you really understand how to do ________.”</a:t>
            </a:r>
          </a:p>
          <a:p>
            <a:pPr indent="0" lvl="0" marL="0" rtl="0">
              <a:lnSpc>
                <a:spcPct val="100000"/>
              </a:lnSpc>
              <a:spcBef>
                <a:spcPts val="640"/>
              </a:spcBef>
              <a:buClr>
                <a:schemeClr val="dk1"/>
              </a:buClr>
              <a:buSzPct val="25000"/>
              <a:buFont typeface="Arial"/>
              <a:buNone/>
            </a:pPr>
            <a:r>
              <a:rPr lang="en-US" sz="3200">
                <a:solidFill>
                  <a:schemeClr val="dk1"/>
                </a:solidFill>
                <a:latin typeface="Calibri"/>
                <a:ea typeface="Calibri"/>
                <a:cs typeface="Calibri"/>
                <a:sym typeface="Calibri"/>
              </a:rPr>
              <a:t>“That homework was long and involved.  I admire the way you concentrated and finished it.”</a:t>
            </a:r>
          </a:p>
          <a:p>
            <a:pPr indent="0" lvl="0" marL="0" rtl="0">
              <a:lnSpc>
                <a:spcPct val="100000"/>
              </a:lnSpc>
              <a:spcBef>
                <a:spcPts val="640"/>
              </a:spcBef>
              <a:buClr>
                <a:schemeClr val="dk1"/>
              </a:buClr>
              <a:buSzPct val="25000"/>
              <a:buFont typeface="Arial"/>
              <a:buNone/>
            </a:pPr>
            <a:r>
              <a:rPr lang="en-US" sz="3200">
                <a:solidFill>
                  <a:schemeClr val="dk1"/>
                </a:solidFill>
                <a:latin typeface="Calibri"/>
                <a:ea typeface="Calibri"/>
                <a:cs typeface="Calibri"/>
                <a:sym typeface="Calibri"/>
              </a:rPr>
              <a:t>“How did you figure that out?”</a:t>
            </a:r>
          </a:p>
          <a:p>
            <a:pPr indent="0" lvl="0" marL="0" rtl="0">
              <a:lnSpc>
                <a:spcPct val="100000"/>
              </a:lnSpc>
              <a:spcBef>
                <a:spcPts val="640"/>
              </a:spcBef>
              <a:buClr>
                <a:schemeClr val="dk1"/>
              </a:buClr>
              <a:buSzPct val="25000"/>
              <a:buFont typeface="Arial"/>
              <a:buNone/>
            </a:pPr>
            <a:r>
              <a:rPr lang="en-US" sz="3200">
                <a:solidFill>
                  <a:schemeClr val="dk1"/>
                </a:solidFill>
                <a:latin typeface="Calibri"/>
                <a:ea typeface="Calibri"/>
                <a:cs typeface="Calibri"/>
                <a:sym typeface="Calibri"/>
              </a:rPr>
              <a:t>“You have really been putting in a lot of practice and your improvement shows it.”</a:t>
            </a:r>
          </a:p>
          <a:p>
            <a:pPr lvl="8" rtl="0" algn="r">
              <a:lnSpc>
                <a:spcPct val="80000"/>
              </a:lnSpc>
              <a:spcBef>
                <a:spcPts val="0"/>
              </a:spcBef>
              <a:buSzPct val="33333"/>
              <a:buFont typeface="Calibri"/>
              <a:buNone/>
            </a:pPr>
            <a:r>
              <a:t/>
            </a:r>
            <a:endParaRPr sz="3600">
              <a:solidFill>
                <a:schemeClr val="dk1"/>
              </a:solidFill>
              <a:latin typeface="Calibri"/>
              <a:ea typeface="Calibri"/>
              <a:cs typeface="Calibri"/>
              <a:sym typeface="Calibri"/>
            </a:endParaRPr>
          </a:p>
          <a:p>
            <a:pPr indent="0" lvl="0" marL="3657600" marR="0" rtl="0" algn="l">
              <a:lnSpc>
                <a:spcPct val="80000"/>
              </a:lnSpc>
              <a:spcBef>
                <a:spcPts val="750"/>
              </a:spcBef>
              <a:spcAft>
                <a:spcPts val="0"/>
              </a:spcAft>
              <a:buNone/>
            </a:pPr>
            <a:r>
              <a:t/>
            </a:r>
            <a:endParaRPr sz="1200">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x="0" y="0"/>
          <a:ext cx="0" cy="0"/>
          <a:chOff x="0" y="0"/>
          <a:chExt cx="0" cy="0"/>
        </a:xfrm>
      </p:grpSpPr>
      <p:sp>
        <p:nvSpPr>
          <p:cNvPr id="453" name="Shape 453"/>
          <p:cNvSpPr txBox="1"/>
          <p:nvPr>
            <p:ph type="title"/>
          </p:nvPr>
        </p:nvSpPr>
        <p:spPr>
          <a:xfrm>
            <a:off x="628650" y="365125"/>
            <a:ext cx="7886700" cy="7011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SzPct val="25000"/>
              <a:buNone/>
            </a:pPr>
            <a:r>
              <a:rPr b="0" i="0" lang="en-US" sz="3000" u="none" cap="none" strike="noStrike">
                <a:solidFill>
                  <a:schemeClr val="dk1"/>
                </a:solidFill>
                <a:latin typeface="Verdana"/>
                <a:ea typeface="Verdana"/>
                <a:cs typeface="Verdana"/>
                <a:sym typeface="Verdana"/>
              </a:rPr>
              <a:t>Shifting Feedback: The Power of YET</a:t>
            </a:r>
          </a:p>
        </p:txBody>
      </p:sp>
      <p:sp>
        <p:nvSpPr>
          <p:cNvPr id="454" name="Shape 454"/>
          <p:cNvSpPr txBox="1"/>
          <p:nvPr>
            <p:ph idx="1" type="body"/>
          </p:nvPr>
        </p:nvSpPr>
        <p:spPr>
          <a:xfrm>
            <a:off x="628650" y="1611800"/>
            <a:ext cx="8283599" cy="5052600"/>
          </a:xfrm>
          <a:prstGeom prst="rect">
            <a:avLst/>
          </a:prstGeom>
          <a:noFill/>
          <a:ln>
            <a:noFill/>
          </a:ln>
        </p:spPr>
        <p:txBody>
          <a:bodyPr anchorCtr="0" anchor="t" bIns="45700" lIns="91425" rIns="91425" tIns="45700">
            <a:noAutofit/>
          </a:bodyPr>
          <a:lstStyle/>
          <a:p>
            <a:pPr indent="-171450" lvl="0" marL="171450" marR="0" rtl="0" algn="l">
              <a:lnSpc>
                <a:spcPct val="80000"/>
              </a:lnSpc>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You </a:t>
            </a:r>
            <a:r>
              <a:rPr lang="en-US" sz="2800">
                <a:solidFill>
                  <a:schemeClr val="dk1"/>
                </a:solidFill>
                <a:latin typeface="Calibri"/>
                <a:ea typeface="Calibri"/>
                <a:cs typeface="Calibri"/>
                <a:sym typeface="Calibri"/>
              </a:rPr>
              <a:t>can’t tie your shoes</a:t>
            </a:r>
            <a:r>
              <a:rPr b="0" i="0" lang="en-US" sz="2800" u="none" cap="none" strike="noStrike">
                <a:solidFill>
                  <a:schemeClr val="dk1"/>
                </a:solidFill>
                <a:latin typeface="Calibri"/>
                <a:ea typeface="Calibri"/>
                <a:cs typeface="Calibri"/>
                <a:sym typeface="Calibri"/>
              </a:rPr>
              <a:t>…YET, but you can do the first part.</a:t>
            </a:r>
          </a:p>
          <a:p>
            <a:pPr indent="-171450" lvl="0" marL="171450" marR="0" rtl="0" algn="l">
              <a:lnSpc>
                <a:spcPct val="80000"/>
              </a:lnSpc>
              <a:spcBef>
                <a:spcPts val="75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You </a:t>
            </a:r>
            <a:r>
              <a:rPr lang="en-US" sz="2800">
                <a:solidFill>
                  <a:schemeClr val="dk1"/>
                </a:solidFill>
                <a:latin typeface="Calibri"/>
                <a:ea typeface="Calibri"/>
                <a:cs typeface="Calibri"/>
                <a:sym typeface="Calibri"/>
              </a:rPr>
              <a:t>can’t solve an equation looking for an unknown side of a right triangle</a:t>
            </a:r>
            <a:r>
              <a:rPr b="0" i="0" lang="en-US" sz="2800" u="none" cap="none" strike="noStrike">
                <a:solidFill>
                  <a:schemeClr val="dk1"/>
                </a:solidFill>
                <a:latin typeface="Calibri"/>
                <a:ea typeface="Calibri"/>
                <a:cs typeface="Calibri"/>
                <a:sym typeface="Calibri"/>
              </a:rPr>
              <a:t>…YET, but </a:t>
            </a:r>
            <a:r>
              <a:rPr lang="en-US" sz="2800">
                <a:solidFill>
                  <a:schemeClr val="dk1"/>
                </a:solidFill>
                <a:latin typeface="Calibri"/>
                <a:ea typeface="Calibri"/>
                <a:cs typeface="Calibri"/>
                <a:sym typeface="Calibri"/>
              </a:rPr>
              <a:t>remember how hard you worked to master quadratic equations?</a:t>
            </a:r>
          </a:p>
          <a:p>
            <a:pPr indent="-171450" lvl="0" marL="171450" marR="0" rtl="0" algn="l">
              <a:lnSpc>
                <a:spcPct val="80000"/>
              </a:lnSpc>
              <a:spcBef>
                <a:spcPts val="75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You haven’t developed possible solutions…YET, but you </a:t>
            </a:r>
            <a:r>
              <a:rPr lang="en-US" sz="2800">
                <a:solidFill>
                  <a:schemeClr val="dk1"/>
                </a:solidFill>
                <a:latin typeface="Calibri"/>
                <a:ea typeface="Calibri"/>
                <a:cs typeface="Calibri"/>
                <a:sym typeface="Calibri"/>
              </a:rPr>
              <a:t>DO know two things that </a:t>
            </a:r>
            <a:r>
              <a:rPr i="1" lang="en-US" sz="2800">
                <a:solidFill>
                  <a:schemeClr val="dk1"/>
                </a:solidFill>
                <a:latin typeface="Calibri"/>
                <a:ea typeface="Calibri"/>
                <a:cs typeface="Calibri"/>
                <a:sym typeface="Calibri"/>
              </a:rPr>
              <a:t>don’t</a:t>
            </a:r>
            <a:r>
              <a:rPr lang="en-US" sz="2800">
                <a:solidFill>
                  <a:schemeClr val="dk1"/>
                </a:solidFill>
                <a:latin typeface="Calibri"/>
                <a:ea typeface="Calibri"/>
                <a:cs typeface="Calibri"/>
                <a:sym typeface="Calibri"/>
              </a:rPr>
              <a:t> work.</a:t>
            </a:r>
          </a:p>
          <a:p>
            <a:pPr indent="-171450" lvl="0" marL="171450" marR="0" rtl="0" algn="l">
              <a:lnSpc>
                <a:spcPct val="80000"/>
              </a:lnSpc>
              <a:spcBef>
                <a:spcPts val="750"/>
              </a:spcBef>
              <a:spcAft>
                <a:spcPts val="0"/>
              </a:spcAft>
              <a:buClr>
                <a:schemeClr val="dk1"/>
              </a:buClr>
              <a:buSzPct val="100000"/>
              <a:buFont typeface="Arial"/>
              <a:buChar char="•"/>
            </a:pPr>
            <a:r>
              <a:rPr lang="en-US" sz="2800">
                <a:solidFill>
                  <a:schemeClr val="dk1"/>
                </a:solidFill>
                <a:latin typeface="Calibri"/>
                <a:ea typeface="Calibri"/>
                <a:cs typeface="Calibri"/>
                <a:sym typeface="Calibri"/>
              </a:rPr>
              <a:t>You’re right, you can’t play that piece flawlessly</a:t>
            </a:r>
            <a:r>
              <a:rPr b="0" i="0" lang="en-US" sz="2800" u="none" cap="none" strike="noStrike">
                <a:solidFill>
                  <a:schemeClr val="dk1"/>
                </a:solidFill>
                <a:latin typeface="Calibri"/>
                <a:ea typeface="Calibri"/>
                <a:cs typeface="Calibri"/>
                <a:sym typeface="Calibri"/>
              </a:rPr>
              <a:t>…YET, but you have mastered other diffic</a:t>
            </a:r>
            <a:r>
              <a:rPr lang="en-US" sz="2800">
                <a:solidFill>
                  <a:schemeClr val="dk1"/>
                </a:solidFill>
                <a:latin typeface="Calibri"/>
                <a:ea typeface="Calibri"/>
                <a:cs typeface="Calibri"/>
                <a:sym typeface="Calibri"/>
              </a:rPr>
              <a:t>ult pieces.</a:t>
            </a:r>
          </a:p>
          <a:p>
            <a:pPr indent="457200" lvl="8" marL="4572000" marR="0" rtl="0" algn="l">
              <a:lnSpc>
                <a:spcPct val="80000"/>
              </a:lnSpc>
              <a:spcBef>
                <a:spcPts val="375"/>
              </a:spcBef>
              <a:buClr>
                <a:schemeClr val="dk1"/>
              </a:buClr>
              <a:buSzPct val="25000"/>
              <a:buFont typeface="Arial"/>
              <a:buNone/>
            </a:pPr>
            <a:r>
              <a:rPr b="0" i="0" lang="en-US" sz="1400" u="none" cap="none" strike="noStrike">
                <a:solidFill>
                  <a:schemeClr val="dk1"/>
                </a:solidFill>
                <a:latin typeface="Calibri"/>
                <a:ea typeface="Calibri"/>
                <a:cs typeface="Calibri"/>
                <a:sym typeface="Calibri"/>
              </a:rPr>
              <a:t>Adapted from Mary Cay Ricci 2015</a:t>
            </a:r>
          </a:p>
          <a:p>
            <a:pPr indent="-171450" lvl="8" marL="2914650" marR="0" rtl="0" algn="l">
              <a:lnSpc>
                <a:spcPct val="80000"/>
              </a:lnSpc>
              <a:spcBef>
                <a:spcPts val="375"/>
              </a:spcBef>
              <a:buClr>
                <a:schemeClr val="dk1"/>
              </a:buClr>
              <a:buSzPct val="97619"/>
              <a:buFont typeface="Arial"/>
              <a:buNone/>
            </a:pPr>
            <a:r>
              <a:t/>
            </a:r>
            <a:endParaRPr b="0" i="0" sz="2050" u="none" cap="none" strike="noStrike">
              <a:solidFill>
                <a:schemeClr val="dk1"/>
              </a:solidFill>
              <a:latin typeface="Calibri"/>
              <a:ea typeface="Calibri"/>
              <a:cs typeface="Calibri"/>
              <a:sym typeface="Calibri"/>
            </a:endParaRPr>
          </a:p>
          <a:p>
            <a:pPr indent="0" lvl="0" marL="0" marR="0" rtl="0" algn="l">
              <a:lnSpc>
                <a:spcPct val="80000"/>
              </a:lnSpc>
              <a:spcBef>
                <a:spcPts val="750"/>
              </a:spcBef>
              <a:spcAft>
                <a:spcPts val="0"/>
              </a:spcAft>
              <a:buClr>
                <a:schemeClr val="dk1"/>
              </a:buClr>
              <a:buSzPct val="25000"/>
              <a:buFont typeface="Arial"/>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sp>
        <p:nvSpPr>
          <p:cNvPr id="460" name="Shape 460"/>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lvl="0" rtl="0" algn="ctr">
              <a:lnSpc>
                <a:spcPct val="100000"/>
              </a:lnSpc>
              <a:spcBef>
                <a:spcPts val="0"/>
              </a:spcBef>
              <a:buSzPct val="25000"/>
              <a:buNone/>
            </a:pPr>
            <a:r>
              <a:t/>
            </a:r>
            <a:endParaRPr sz="4800">
              <a:solidFill>
                <a:schemeClr val="dk1"/>
              </a:solidFill>
              <a:latin typeface="Calibri"/>
              <a:ea typeface="Calibri"/>
              <a:cs typeface="Calibri"/>
              <a:sym typeface="Calibri"/>
            </a:endParaRPr>
          </a:p>
          <a:p>
            <a:pPr lvl="0" rtl="0" algn="ctr">
              <a:lnSpc>
                <a:spcPct val="100000"/>
              </a:lnSpc>
              <a:spcBef>
                <a:spcPts val="0"/>
              </a:spcBef>
              <a:buSzPct val="25000"/>
              <a:buNone/>
            </a:pPr>
            <a:r>
              <a:t/>
            </a:r>
            <a:endParaRPr sz="4800">
              <a:solidFill>
                <a:schemeClr val="dk1"/>
              </a:solidFill>
              <a:latin typeface="Calibri"/>
              <a:ea typeface="Calibri"/>
              <a:cs typeface="Calibri"/>
              <a:sym typeface="Calibri"/>
            </a:endParaRPr>
          </a:p>
        </p:txBody>
      </p:sp>
      <p:sp>
        <p:nvSpPr>
          <p:cNvPr id="461" name="Shape 461"/>
          <p:cNvSpPr txBox="1"/>
          <p:nvPr>
            <p:ph idx="1" type="body"/>
          </p:nvPr>
        </p:nvSpPr>
        <p:spPr>
          <a:xfrm>
            <a:off x="628650" y="1189400"/>
            <a:ext cx="7886700" cy="5440200"/>
          </a:xfrm>
          <a:prstGeom prst="rect">
            <a:avLst/>
          </a:prstGeom>
          <a:noFill/>
          <a:ln>
            <a:noFill/>
          </a:ln>
        </p:spPr>
        <p:txBody>
          <a:bodyPr anchorCtr="0" anchor="t" bIns="45700" lIns="91425" rIns="91425" tIns="45700">
            <a:noAutofit/>
          </a:bodyPr>
          <a:lstStyle/>
          <a:p>
            <a:pPr indent="0" lvl="0" marL="0" rtl="0">
              <a:lnSpc>
                <a:spcPct val="100000"/>
              </a:lnSpc>
              <a:spcBef>
                <a:spcPts val="0"/>
              </a:spcBef>
              <a:buSzPct val="25000"/>
              <a:buFont typeface="Arial"/>
              <a:buNone/>
            </a:pPr>
            <a:r>
              <a:rPr lang="en-US" sz="3200">
                <a:solidFill>
                  <a:schemeClr val="dk1"/>
                </a:solidFill>
                <a:latin typeface="Calibri"/>
                <a:ea typeface="Calibri"/>
                <a:cs typeface="Calibri"/>
                <a:sym typeface="Calibri"/>
              </a:rPr>
              <a:t>“How many ways did you try it before it turned out the way you wanted?”</a:t>
            </a:r>
          </a:p>
          <a:p>
            <a:pPr indent="0" lvl="0" marL="0" rtl="0">
              <a:lnSpc>
                <a:spcPct val="100000"/>
              </a:lnSpc>
              <a:spcBef>
                <a:spcPts val="0"/>
              </a:spcBef>
              <a:buSzPct val="25000"/>
              <a:buFont typeface="Arial"/>
              <a:buNone/>
            </a:pPr>
            <a:r>
              <a:t/>
            </a:r>
            <a:endParaRPr sz="1200">
              <a:solidFill>
                <a:schemeClr val="dk1"/>
              </a:solidFill>
              <a:latin typeface="Calibri"/>
              <a:ea typeface="Calibri"/>
              <a:cs typeface="Calibri"/>
              <a:sym typeface="Calibri"/>
            </a:endParaRPr>
          </a:p>
          <a:p>
            <a:pPr indent="0" lvl="0" marL="0" rtl="0">
              <a:lnSpc>
                <a:spcPct val="100000"/>
              </a:lnSpc>
              <a:spcBef>
                <a:spcPts val="640"/>
              </a:spcBef>
              <a:buSzPct val="25000"/>
              <a:buFont typeface="Arial"/>
              <a:buNone/>
            </a:pPr>
            <a:r>
              <a:rPr lang="en-US" sz="3200">
                <a:solidFill>
                  <a:schemeClr val="dk1"/>
                </a:solidFill>
                <a:latin typeface="Calibri"/>
                <a:ea typeface="Calibri"/>
                <a:cs typeface="Calibri"/>
                <a:sym typeface="Calibri"/>
              </a:rPr>
              <a:t>“That looks like it took a lot of work.”</a:t>
            </a:r>
          </a:p>
          <a:p>
            <a:pPr indent="0" lvl="0" marL="0" rtl="0">
              <a:lnSpc>
                <a:spcPct val="100000"/>
              </a:lnSpc>
              <a:spcBef>
                <a:spcPts val="640"/>
              </a:spcBef>
              <a:buSzPct val="25000"/>
              <a:buFont typeface="Arial"/>
              <a:buNone/>
            </a:pPr>
            <a:r>
              <a:t/>
            </a:r>
            <a:endParaRPr sz="1200">
              <a:solidFill>
                <a:schemeClr val="dk1"/>
              </a:solidFill>
              <a:latin typeface="Calibri"/>
              <a:ea typeface="Calibri"/>
              <a:cs typeface="Calibri"/>
              <a:sym typeface="Calibri"/>
            </a:endParaRPr>
          </a:p>
          <a:p>
            <a:pPr indent="0" lvl="0" marL="0" rtl="0">
              <a:lnSpc>
                <a:spcPct val="100000"/>
              </a:lnSpc>
              <a:spcBef>
                <a:spcPts val="640"/>
              </a:spcBef>
              <a:buSzPct val="25000"/>
              <a:buFont typeface="Arial"/>
              <a:buNone/>
            </a:pPr>
            <a:r>
              <a:rPr lang="en-US" sz="3200">
                <a:solidFill>
                  <a:schemeClr val="dk1"/>
                </a:solidFill>
                <a:latin typeface="Calibri"/>
                <a:ea typeface="Calibri"/>
                <a:cs typeface="Calibri"/>
                <a:sym typeface="Calibri"/>
              </a:rPr>
              <a:t>“Are you pleased with what you did?”</a:t>
            </a:r>
          </a:p>
          <a:p>
            <a:pPr indent="0" lvl="0" marL="0" rtl="0">
              <a:lnSpc>
                <a:spcPct val="100000"/>
              </a:lnSpc>
              <a:spcBef>
                <a:spcPts val="640"/>
              </a:spcBef>
              <a:buSzPct val="25000"/>
              <a:buFont typeface="Arial"/>
              <a:buNone/>
            </a:pPr>
            <a:r>
              <a:t/>
            </a:r>
            <a:endParaRPr sz="1200">
              <a:solidFill>
                <a:schemeClr val="dk1"/>
              </a:solidFill>
              <a:latin typeface="Calibri"/>
              <a:ea typeface="Calibri"/>
              <a:cs typeface="Calibri"/>
              <a:sym typeface="Calibri"/>
            </a:endParaRPr>
          </a:p>
          <a:p>
            <a:pPr indent="0" lvl="0" marL="0" rtl="0">
              <a:lnSpc>
                <a:spcPct val="100000"/>
              </a:lnSpc>
              <a:spcBef>
                <a:spcPts val="640"/>
              </a:spcBef>
              <a:buSzPct val="25000"/>
              <a:buFont typeface="Arial"/>
              <a:buNone/>
            </a:pPr>
            <a:r>
              <a:rPr lang="en-US" sz="3200">
                <a:solidFill>
                  <a:schemeClr val="dk1"/>
                </a:solidFill>
                <a:latin typeface="Calibri"/>
                <a:ea typeface="Calibri"/>
                <a:cs typeface="Calibri"/>
                <a:sym typeface="Calibri"/>
              </a:rPr>
              <a:t>“What did you learn from this assignment?”</a:t>
            </a:r>
          </a:p>
          <a:p>
            <a:pPr indent="0" lvl="0" marL="0" rtl="0">
              <a:lnSpc>
                <a:spcPct val="100000"/>
              </a:lnSpc>
              <a:spcBef>
                <a:spcPts val="640"/>
              </a:spcBef>
              <a:buSzPct val="25000"/>
              <a:buFont typeface="Arial"/>
              <a:buNone/>
            </a:pPr>
            <a:r>
              <a:t/>
            </a:r>
            <a:endParaRPr sz="1200">
              <a:solidFill>
                <a:schemeClr val="dk1"/>
              </a:solidFill>
              <a:latin typeface="Calibri"/>
              <a:ea typeface="Calibri"/>
              <a:cs typeface="Calibri"/>
              <a:sym typeface="Calibri"/>
            </a:endParaRPr>
          </a:p>
          <a:p>
            <a:pPr indent="0" lvl="0" marL="0" rtl="0">
              <a:lnSpc>
                <a:spcPct val="100000"/>
              </a:lnSpc>
              <a:spcBef>
                <a:spcPts val="640"/>
              </a:spcBef>
              <a:buSzPct val="25000"/>
              <a:buFont typeface="Arial"/>
              <a:buNone/>
            </a:pPr>
            <a:r>
              <a:rPr lang="en-US" sz="3200">
                <a:solidFill>
                  <a:schemeClr val="dk1"/>
                </a:solidFill>
                <a:latin typeface="Calibri"/>
                <a:ea typeface="Calibri"/>
                <a:cs typeface="Calibri"/>
                <a:sym typeface="Calibri"/>
              </a:rPr>
              <a:t>“What did you learn that surprised you?”</a:t>
            </a:r>
          </a:p>
          <a:p>
            <a:pPr indent="0" lvl="0" marL="0" rtl="0">
              <a:lnSpc>
                <a:spcPct val="100000"/>
              </a:lnSpc>
              <a:spcBef>
                <a:spcPts val="640"/>
              </a:spcBef>
              <a:buSzPct val="25000"/>
              <a:buFont typeface="Arial"/>
              <a:buNone/>
            </a:pPr>
            <a:r>
              <a:t/>
            </a:r>
            <a:endParaRPr sz="3200">
              <a:solidFill>
                <a:schemeClr val="dk1"/>
              </a:solidFill>
              <a:latin typeface="Calibri"/>
              <a:ea typeface="Calibri"/>
              <a:cs typeface="Calibri"/>
              <a:sym typeface="Calibri"/>
            </a:endParaRPr>
          </a:p>
          <a:p>
            <a:pPr indent="0" lvl="0" marL="0" rtl="0">
              <a:lnSpc>
                <a:spcPct val="100000"/>
              </a:lnSpc>
              <a:spcBef>
                <a:spcPts val="640"/>
              </a:spcBef>
              <a:buSzPct val="25000"/>
              <a:buFont typeface="Arial"/>
              <a:buNone/>
            </a:pPr>
            <a:r>
              <a:t/>
            </a:r>
            <a:endParaRPr sz="3200">
              <a:solidFill>
                <a:schemeClr val="dk1"/>
              </a:solidFill>
              <a:latin typeface="Calibri"/>
              <a:ea typeface="Calibri"/>
              <a:cs typeface="Calibri"/>
              <a:sym typeface="Calibri"/>
            </a:endParaRPr>
          </a:p>
          <a:p>
            <a:pPr lvl="8" rtl="0" algn="r">
              <a:lnSpc>
                <a:spcPct val="80000"/>
              </a:lnSpc>
              <a:spcBef>
                <a:spcPts val="0"/>
              </a:spcBef>
              <a:buSzPct val="33333"/>
              <a:buFont typeface="Calibri"/>
              <a:buNone/>
            </a:pPr>
            <a:r>
              <a:t/>
            </a:r>
            <a:endParaRPr sz="3600">
              <a:solidFill>
                <a:schemeClr val="dk1"/>
              </a:solidFill>
              <a:latin typeface="Calibri"/>
              <a:ea typeface="Calibri"/>
              <a:cs typeface="Calibri"/>
              <a:sym typeface="Calibri"/>
            </a:endParaRPr>
          </a:p>
          <a:p>
            <a:pPr indent="0" lvl="0" marL="3657600" marR="0" rtl="0" algn="l">
              <a:lnSpc>
                <a:spcPct val="80000"/>
              </a:lnSpc>
              <a:spcBef>
                <a:spcPts val="750"/>
              </a:spcBef>
              <a:spcAft>
                <a:spcPts val="0"/>
              </a:spcAft>
              <a:buNone/>
            </a:pPr>
            <a:r>
              <a:t/>
            </a:r>
            <a:endParaRPr sz="1200">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pic>
        <p:nvPicPr>
          <p:cNvPr id="192" name="Shape 192"/>
          <p:cNvPicPr preferRelativeResize="0"/>
          <p:nvPr/>
        </p:nvPicPr>
        <p:blipFill>
          <a:blip r:embed="rId3">
            <a:alphaModFix/>
          </a:blip>
          <a:stretch>
            <a:fillRect/>
          </a:stretch>
        </p:blipFill>
        <p:spPr>
          <a:xfrm>
            <a:off x="685850" y="833050"/>
            <a:ext cx="7828700" cy="5229574"/>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sp>
        <p:nvSpPr>
          <p:cNvPr id="467" name="Shape 467"/>
          <p:cNvSpPr txBox="1"/>
          <p:nvPr>
            <p:ph type="title"/>
          </p:nvPr>
        </p:nvSpPr>
        <p:spPr>
          <a:xfrm>
            <a:off x="628650" y="365125"/>
            <a:ext cx="7886700" cy="899099"/>
          </a:xfrm>
          <a:prstGeom prst="rect">
            <a:avLst/>
          </a:prstGeom>
          <a:noFill/>
          <a:ln>
            <a:noFill/>
          </a:ln>
        </p:spPr>
        <p:txBody>
          <a:bodyPr anchorCtr="0" anchor="ctr" bIns="45700" lIns="91425" rIns="91425" tIns="45700">
            <a:noAutofit/>
          </a:bodyPr>
          <a:lstStyle/>
          <a:p>
            <a:pPr lvl="0" rtl="0" algn="ctr">
              <a:lnSpc>
                <a:spcPct val="100000"/>
              </a:lnSpc>
              <a:spcBef>
                <a:spcPts val="0"/>
              </a:spcBef>
              <a:buSzPct val="25000"/>
              <a:buNone/>
            </a:pPr>
            <a:r>
              <a:rPr lang="en-US" sz="4400">
                <a:solidFill>
                  <a:schemeClr val="dk1"/>
                </a:solidFill>
                <a:latin typeface="Calibri"/>
                <a:ea typeface="Calibri"/>
                <a:cs typeface="Calibri"/>
                <a:sym typeface="Calibri"/>
              </a:rPr>
              <a:t>Good Feedback is Important</a:t>
            </a:r>
          </a:p>
        </p:txBody>
      </p:sp>
      <p:sp>
        <p:nvSpPr>
          <p:cNvPr id="468" name="Shape 468"/>
          <p:cNvSpPr txBox="1"/>
          <p:nvPr>
            <p:ph idx="1" type="body"/>
          </p:nvPr>
        </p:nvSpPr>
        <p:spPr>
          <a:xfrm>
            <a:off x="628650" y="1351574"/>
            <a:ext cx="7886700" cy="3736499"/>
          </a:xfrm>
          <a:prstGeom prst="rect">
            <a:avLst/>
          </a:prstGeom>
          <a:noFill/>
          <a:ln>
            <a:noFill/>
          </a:ln>
        </p:spPr>
        <p:txBody>
          <a:bodyPr anchorCtr="0" anchor="t" bIns="45700" lIns="91425" rIns="91425" tIns="45700">
            <a:noAutofit/>
          </a:bodyPr>
          <a:lstStyle/>
          <a:p>
            <a:pPr indent="0" lvl="0" marL="0" rtl="0">
              <a:lnSpc>
                <a:spcPct val="100000"/>
              </a:lnSpc>
              <a:spcBef>
                <a:spcPts val="0"/>
              </a:spcBef>
              <a:buSzPct val="25000"/>
              <a:buFont typeface="Arial"/>
              <a:buNone/>
            </a:pPr>
            <a:r>
              <a:rPr lang="en-US" sz="3200">
                <a:solidFill>
                  <a:schemeClr val="dk1"/>
                </a:solidFill>
                <a:latin typeface="Calibri"/>
                <a:ea typeface="Calibri"/>
                <a:cs typeface="Calibri"/>
                <a:sym typeface="Calibri"/>
              </a:rPr>
              <a:t>Constructive criticism is necessary if we want people to develop and learn.</a:t>
            </a:r>
          </a:p>
          <a:p>
            <a:pPr indent="-342900" lvl="0" marL="342900" rtl="0">
              <a:lnSpc>
                <a:spcPct val="100000"/>
              </a:lnSpc>
              <a:spcBef>
                <a:spcPts val="640"/>
              </a:spcBef>
              <a:buSzPct val="25000"/>
              <a:buFont typeface="Arial"/>
              <a:buNone/>
            </a:pPr>
            <a:r>
              <a:t/>
            </a:r>
            <a:endParaRPr sz="3200">
              <a:solidFill>
                <a:schemeClr val="dk1"/>
              </a:solidFill>
              <a:latin typeface="Calibri"/>
              <a:ea typeface="Calibri"/>
              <a:cs typeface="Calibri"/>
              <a:sym typeface="Calibri"/>
            </a:endParaRPr>
          </a:p>
          <a:p>
            <a:pPr indent="0" lvl="0" marL="0" rtl="0">
              <a:lnSpc>
                <a:spcPct val="100000"/>
              </a:lnSpc>
              <a:spcBef>
                <a:spcPts val="640"/>
              </a:spcBef>
              <a:buSzPct val="25000"/>
              <a:buFont typeface="Arial"/>
              <a:buNone/>
            </a:pPr>
            <a:r>
              <a:rPr lang="en-US" sz="3200">
                <a:solidFill>
                  <a:schemeClr val="dk1"/>
                </a:solidFill>
                <a:latin typeface="Calibri"/>
                <a:ea typeface="Calibri"/>
                <a:cs typeface="Calibri"/>
                <a:sym typeface="Calibri"/>
              </a:rPr>
              <a:t>Praise is not a villain – praising for the effort and the process will help the student to become more motivated and ultimately more resilient.</a:t>
            </a:r>
          </a:p>
          <a:p>
            <a:pPr indent="0" lvl="0" marL="0" rtl="0">
              <a:lnSpc>
                <a:spcPct val="100000"/>
              </a:lnSpc>
              <a:spcBef>
                <a:spcPts val="640"/>
              </a:spcBef>
              <a:buSzPct val="25000"/>
              <a:buFont typeface="Arial"/>
              <a:buNone/>
            </a:pPr>
            <a:r>
              <a:t/>
            </a:r>
            <a:endParaRPr sz="3200">
              <a:solidFill>
                <a:schemeClr val="dk1"/>
              </a:solidFill>
              <a:latin typeface="Calibri"/>
              <a:ea typeface="Calibri"/>
              <a:cs typeface="Calibri"/>
              <a:sym typeface="Calibri"/>
            </a:endParaRPr>
          </a:p>
          <a:p>
            <a:pPr lvl="8" rtl="0" algn="r">
              <a:lnSpc>
                <a:spcPct val="80000"/>
              </a:lnSpc>
              <a:spcBef>
                <a:spcPts val="0"/>
              </a:spcBef>
              <a:buSzPct val="33333"/>
              <a:buFont typeface="Calibri"/>
              <a:buNone/>
            </a:pPr>
            <a:r>
              <a:t/>
            </a:r>
            <a:endParaRPr sz="3600">
              <a:solidFill>
                <a:schemeClr val="dk1"/>
              </a:solidFill>
              <a:latin typeface="Calibri"/>
              <a:ea typeface="Calibri"/>
              <a:cs typeface="Calibri"/>
              <a:sym typeface="Calibri"/>
            </a:endParaRPr>
          </a:p>
          <a:p>
            <a:pPr indent="0" lvl="0" marL="3657600" marR="0" rtl="0" algn="l">
              <a:lnSpc>
                <a:spcPct val="80000"/>
              </a:lnSpc>
              <a:spcBef>
                <a:spcPts val="750"/>
              </a:spcBef>
              <a:spcAft>
                <a:spcPts val="0"/>
              </a:spcAft>
              <a:buNone/>
            </a:pPr>
            <a:r>
              <a:t/>
            </a:r>
            <a:endParaRPr sz="1200">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3" name="Shape 473"/>
        <p:cNvGrpSpPr/>
        <p:nvPr/>
      </p:nvGrpSpPr>
      <p:grpSpPr>
        <a:xfrm>
          <a:off x="0" y="0"/>
          <a:ext cx="0" cy="0"/>
          <a:chOff x="0" y="0"/>
          <a:chExt cx="0" cy="0"/>
        </a:xfrm>
      </p:grpSpPr>
      <p:sp>
        <p:nvSpPr>
          <p:cNvPr id="474" name="Shape 474"/>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lvl="0" rtl="0" algn="ctr">
              <a:lnSpc>
                <a:spcPct val="100000"/>
              </a:lnSpc>
              <a:spcBef>
                <a:spcPts val="0"/>
              </a:spcBef>
              <a:buClr>
                <a:schemeClr val="dk1"/>
              </a:buClr>
              <a:buSzPct val="30555"/>
              <a:buFont typeface="Arial"/>
              <a:buNone/>
            </a:pPr>
            <a:r>
              <a:rPr b="1" lang="en-US" sz="3600">
                <a:solidFill>
                  <a:schemeClr val="dk1"/>
                </a:solidFill>
              </a:rPr>
              <a:t>Reacting to Mistakes</a:t>
            </a:r>
          </a:p>
          <a:p>
            <a:pPr lvl="0" rtl="0" algn="ctr">
              <a:lnSpc>
                <a:spcPct val="100000"/>
              </a:lnSpc>
              <a:spcBef>
                <a:spcPts val="0"/>
              </a:spcBef>
              <a:buSzPct val="25000"/>
              <a:buNone/>
            </a:pPr>
            <a:r>
              <a:t/>
            </a:r>
            <a:endParaRPr sz="4400">
              <a:solidFill>
                <a:schemeClr val="dk1"/>
              </a:solidFill>
              <a:latin typeface="Calibri"/>
              <a:ea typeface="Calibri"/>
              <a:cs typeface="Calibri"/>
              <a:sym typeface="Calibri"/>
            </a:endParaRPr>
          </a:p>
        </p:txBody>
      </p:sp>
      <p:sp>
        <p:nvSpPr>
          <p:cNvPr id="475" name="Shape 475"/>
          <p:cNvSpPr txBox="1"/>
          <p:nvPr>
            <p:ph idx="1" type="body"/>
          </p:nvPr>
        </p:nvSpPr>
        <p:spPr>
          <a:xfrm>
            <a:off x="628650" y="1825624"/>
            <a:ext cx="7886700" cy="4803900"/>
          </a:xfrm>
          <a:prstGeom prst="rect">
            <a:avLst/>
          </a:prstGeom>
          <a:noFill/>
          <a:ln>
            <a:noFill/>
          </a:ln>
        </p:spPr>
        <p:txBody>
          <a:bodyPr anchorCtr="0" anchor="t" bIns="45700" lIns="91425" rIns="91425" tIns="45700">
            <a:noAutofit/>
          </a:bodyPr>
          <a:lstStyle/>
          <a:p>
            <a:pPr indent="-69850" lvl="0" marL="0" rtl="0" algn="ctr">
              <a:lnSpc>
                <a:spcPct val="100000"/>
              </a:lnSpc>
              <a:spcBef>
                <a:spcPts val="0"/>
              </a:spcBef>
              <a:buClr>
                <a:schemeClr val="dk1"/>
              </a:buClr>
              <a:buSzPct val="36666"/>
              <a:buFont typeface="Arial"/>
              <a:buNone/>
            </a:pPr>
            <a:r>
              <a:rPr lang="en-US" sz="3000">
                <a:solidFill>
                  <a:schemeClr val="dk1"/>
                </a:solidFill>
              </a:rPr>
              <a:t>Are mistakes problematic?</a:t>
            </a:r>
          </a:p>
          <a:p>
            <a:pPr indent="-69850" lvl="0" marL="0" rtl="0" algn="ctr">
              <a:lnSpc>
                <a:spcPct val="100000"/>
              </a:lnSpc>
              <a:spcBef>
                <a:spcPts val="0"/>
              </a:spcBef>
              <a:buClr>
                <a:schemeClr val="dk1"/>
              </a:buClr>
              <a:buSzPct val="36666"/>
              <a:buFont typeface="Arial"/>
              <a:buNone/>
            </a:pPr>
            <a:r>
              <a:rPr lang="en-US" sz="3000">
                <a:solidFill>
                  <a:schemeClr val="dk1"/>
                </a:solidFill>
              </a:rPr>
              <a:t>harmful?</a:t>
            </a:r>
          </a:p>
          <a:p>
            <a:pPr indent="-69850" lvl="0" marL="0" rtl="0" algn="ctr">
              <a:lnSpc>
                <a:spcPct val="100000"/>
              </a:lnSpc>
              <a:spcBef>
                <a:spcPts val="0"/>
              </a:spcBef>
              <a:buClr>
                <a:schemeClr val="dk1"/>
              </a:buClr>
              <a:buSzPct val="36666"/>
              <a:buFont typeface="Arial"/>
              <a:buNone/>
            </a:pPr>
            <a:r>
              <a:rPr lang="en-US" sz="3000">
                <a:solidFill>
                  <a:schemeClr val="dk1"/>
                </a:solidFill>
              </a:rPr>
              <a:t>to be ridiculed?</a:t>
            </a:r>
          </a:p>
          <a:p>
            <a:pPr indent="-69850" lvl="0" marL="0" rtl="0" algn="ctr">
              <a:lnSpc>
                <a:spcPct val="100000"/>
              </a:lnSpc>
              <a:spcBef>
                <a:spcPts val="0"/>
              </a:spcBef>
              <a:buClr>
                <a:schemeClr val="dk1"/>
              </a:buClr>
              <a:buSzPct val="36666"/>
              <a:buFont typeface="Arial"/>
              <a:buNone/>
            </a:pPr>
            <a:r>
              <a:t/>
            </a:r>
            <a:endParaRPr sz="3000">
              <a:solidFill>
                <a:schemeClr val="dk1"/>
              </a:solidFill>
            </a:endParaRPr>
          </a:p>
          <a:p>
            <a:pPr indent="-69850" lvl="0" marL="0" rtl="0" algn="ctr">
              <a:lnSpc>
                <a:spcPct val="100000"/>
              </a:lnSpc>
              <a:spcBef>
                <a:spcPts val="0"/>
              </a:spcBef>
              <a:buClr>
                <a:schemeClr val="dk1"/>
              </a:buClr>
              <a:buSzPct val="36666"/>
              <a:buFont typeface="Arial"/>
              <a:buNone/>
            </a:pPr>
            <a:r>
              <a:rPr lang="en-US" sz="3000">
                <a:solidFill>
                  <a:schemeClr val="dk1"/>
                </a:solidFill>
              </a:rPr>
              <a:t>Or, are they helpful?</a:t>
            </a:r>
          </a:p>
          <a:p>
            <a:pPr indent="-69850" lvl="0" marL="0" rtl="0" algn="ctr">
              <a:lnSpc>
                <a:spcPct val="100000"/>
              </a:lnSpc>
              <a:spcBef>
                <a:spcPts val="0"/>
              </a:spcBef>
              <a:buClr>
                <a:schemeClr val="dk1"/>
              </a:buClr>
              <a:buSzPct val="36666"/>
              <a:buFont typeface="Arial"/>
              <a:buNone/>
            </a:pPr>
            <a:r>
              <a:t/>
            </a:r>
            <a:endParaRPr sz="3000">
              <a:solidFill>
                <a:schemeClr val="dk1"/>
              </a:solidFill>
            </a:endParaRPr>
          </a:p>
          <a:p>
            <a:pPr indent="0" lvl="0" marL="0" rtl="0">
              <a:lnSpc>
                <a:spcPct val="100000"/>
              </a:lnSpc>
              <a:spcBef>
                <a:spcPts val="640"/>
              </a:spcBef>
              <a:buSzPct val="25000"/>
              <a:buFont typeface="Arial"/>
              <a:buNone/>
            </a:pPr>
            <a:r>
              <a:t/>
            </a:r>
            <a:endParaRPr sz="3200">
              <a:solidFill>
                <a:schemeClr val="dk1"/>
              </a:solidFill>
              <a:latin typeface="Calibri"/>
              <a:ea typeface="Calibri"/>
              <a:cs typeface="Calibri"/>
              <a:sym typeface="Calibri"/>
            </a:endParaRPr>
          </a:p>
          <a:p>
            <a:pPr lvl="8" rtl="0" algn="r">
              <a:lnSpc>
                <a:spcPct val="80000"/>
              </a:lnSpc>
              <a:spcBef>
                <a:spcPts val="0"/>
              </a:spcBef>
              <a:buSzPct val="33333"/>
              <a:buFont typeface="Calibri"/>
              <a:buNone/>
            </a:pPr>
            <a:r>
              <a:t/>
            </a:r>
            <a:endParaRPr sz="3600">
              <a:solidFill>
                <a:schemeClr val="dk1"/>
              </a:solidFill>
              <a:latin typeface="Calibri"/>
              <a:ea typeface="Calibri"/>
              <a:cs typeface="Calibri"/>
              <a:sym typeface="Calibri"/>
            </a:endParaRPr>
          </a:p>
          <a:p>
            <a:pPr indent="0" lvl="0" marL="3657600" marR="0" rtl="0" algn="l">
              <a:lnSpc>
                <a:spcPct val="80000"/>
              </a:lnSpc>
              <a:spcBef>
                <a:spcPts val="750"/>
              </a:spcBef>
              <a:spcAft>
                <a:spcPts val="0"/>
              </a:spcAft>
              <a:buNone/>
            </a:pPr>
            <a:r>
              <a:t/>
            </a:r>
            <a:endParaRPr sz="1200">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0" name="Shape 480"/>
        <p:cNvGrpSpPr/>
        <p:nvPr/>
      </p:nvGrpSpPr>
      <p:grpSpPr>
        <a:xfrm>
          <a:off x="0" y="0"/>
          <a:ext cx="0" cy="0"/>
          <a:chOff x="0" y="0"/>
          <a:chExt cx="0" cy="0"/>
        </a:xfrm>
      </p:grpSpPr>
      <p:sp>
        <p:nvSpPr>
          <p:cNvPr id="481" name="Shape 481"/>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lvl="0" rtl="0" algn="ctr">
              <a:lnSpc>
                <a:spcPct val="100000"/>
              </a:lnSpc>
              <a:spcBef>
                <a:spcPts val="0"/>
              </a:spcBef>
              <a:buSzPct val="30555"/>
              <a:buNone/>
            </a:pPr>
            <a:r>
              <a:rPr b="1" lang="en-US" sz="3600">
                <a:solidFill>
                  <a:schemeClr val="dk1"/>
                </a:solidFill>
              </a:rPr>
              <a:t>Reacting to Mistakes</a:t>
            </a:r>
          </a:p>
          <a:p>
            <a:pPr lvl="0" rtl="0" algn="ctr">
              <a:lnSpc>
                <a:spcPct val="100000"/>
              </a:lnSpc>
              <a:spcBef>
                <a:spcPts val="0"/>
              </a:spcBef>
              <a:buSzPct val="25000"/>
              <a:buNone/>
            </a:pPr>
            <a:r>
              <a:t/>
            </a:r>
            <a:endParaRPr sz="4400">
              <a:solidFill>
                <a:schemeClr val="dk1"/>
              </a:solidFill>
              <a:latin typeface="Calibri"/>
              <a:ea typeface="Calibri"/>
              <a:cs typeface="Calibri"/>
              <a:sym typeface="Calibri"/>
            </a:endParaRPr>
          </a:p>
        </p:txBody>
      </p:sp>
      <p:sp>
        <p:nvSpPr>
          <p:cNvPr id="482" name="Shape 482"/>
          <p:cNvSpPr txBox="1"/>
          <p:nvPr>
            <p:ph idx="1" type="body"/>
          </p:nvPr>
        </p:nvSpPr>
        <p:spPr>
          <a:xfrm>
            <a:off x="628650" y="1825624"/>
            <a:ext cx="7886700" cy="4803900"/>
          </a:xfrm>
          <a:prstGeom prst="rect">
            <a:avLst/>
          </a:prstGeom>
          <a:noFill/>
          <a:ln>
            <a:noFill/>
          </a:ln>
        </p:spPr>
        <p:txBody>
          <a:bodyPr anchorCtr="0" anchor="t" bIns="45700" lIns="91425" rIns="91425" tIns="45700">
            <a:noAutofit/>
          </a:bodyPr>
          <a:lstStyle/>
          <a:p>
            <a:pPr indent="-69850" lvl="0" marL="0" rtl="0" algn="ctr">
              <a:lnSpc>
                <a:spcPct val="100000"/>
              </a:lnSpc>
              <a:spcBef>
                <a:spcPts val="640"/>
              </a:spcBef>
              <a:buSzPct val="34375"/>
              <a:buFont typeface="Arial"/>
              <a:buNone/>
            </a:pPr>
            <a:r>
              <a:rPr lang="en-US" sz="3200">
                <a:solidFill>
                  <a:schemeClr val="dk1"/>
                </a:solidFill>
                <a:latin typeface="Calibri"/>
                <a:ea typeface="Calibri"/>
                <a:cs typeface="Calibri"/>
                <a:sym typeface="Calibri"/>
              </a:rPr>
              <a:t>When your child makes a mistake, does your feedback help them </a:t>
            </a:r>
          </a:p>
          <a:p>
            <a:pPr indent="-69850" lvl="0" marL="0" rtl="0" algn="ctr">
              <a:lnSpc>
                <a:spcPct val="100000"/>
              </a:lnSpc>
              <a:spcBef>
                <a:spcPts val="640"/>
              </a:spcBef>
              <a:buSzPct val="34375"/>
              <a:buFont typeface="Arial"/>
              <a:buNone/>
            </a:pPr>
            <a:r>
              <a:rPr lang="en-US" sz="3200">
                <a:solidFill>
                  <a:schemeClr val="dk1"/>
                </a:solidFill>
                <a:latin typeface="Calibri"/>
                <a:ea typeface="Calibri"/>
                <a:cs typeface="Calibri"/>
                <a:sym typeface="Calibri"/>
              </a:rPr>
              <a:t>to understand how to fix their mistake or does it label or excuse them?</a:t>
            </a:r>
          </a:p>
          <a:p>
            <a:pPr indent="-69850" lvl="0" marL="0" rtl="0" algn="l">
              <a:lnSpc>
                <a:spcPct val="100000"/>
              </a:lnSpc>
              <a:spcBef>
                <a:spcPts val="640"/>
              </a:spcBef>
              <a:buSzPct val="34375"/>
              <a:buFont typeface="Arial"/>
              <a:buNone/>
            </a:pPr>
            <a:r>
              <a:t/>
            </a:r>
            <a:endParaRPr sz="3200">
              <a:solidFill>
                <a:schemeClr val="dk1"/>
              </a:solidFill>
              <a:latin typeface="Calibri"/>
              <a:ea typeface="Calibri"/>
              <a:cs typeface="Calibri"/>
              <a:sym typeface="Calibri"/>
            </a:endParaRPr>
          </a:p>
          <a:p>
            <a:pPr indent="-69850" lvl="0" marL="0" rtl="0" algn="ctr">
              <a:lnSpc>
                <a:spcPct val="100000"/>
              </a:lnSpc>
              <a:spcBef>
                <a:spcPts val="640"/>
              </a:spcBef>
              <a:buSzPct val="34375"/>
              <a:buFont typeface="Arial"/>
              <a:buNone/>
            </a:pPr>
            <a:r>
              <a:rPr lang="en-US" sz="3200">
                <a:solidFill>
                  <a:schemeClr val="dk1"/>
                </a:solidFill>
                <a:latin typeface="Calibri"/>
                <a:ea typeface="Calibri"/>
                <a:cs typeface="Calibri"/>
                <a:sym typeface="Calibri"/>
              </a:rPr>
              <a:t>Does the feedback discourage </a:t>
            </a:r>
          </a:p>
          <a:p>
            <a:pPr indent="-69850" lvl="0" marL="0" rtl="0" algn="ctr">
              <a:lnSpc>
                <a:spcPct val="100000"/>
              </a:lnSpc>
              <a:spcBef>
                <a:spcPts val="640"/>
              </a:spcBef>
              <a:buSzPct val="34375"/>
              <a:buFont typeface="Arial"/>
              <a:buNone/>
            </a:pPr>
            <a:r>
              <a:rPr lang="en-US" sz="3200">
                <a:solidFill>
                  <a:schemeClr val="dk1"/>
                </a:solidFill>
                <a:latin typeface="Calibri"/>
                <a:ea typeface="Calibri"/>
                <a:cs typeface="Calibri"/>
                <a:sym typeface="Calibri"/>
              </a:rPr>
              <a:t>or build resilience?</a:t>
            </a:r>
          </a:p>
          <a:p>
            <a:pPr indent="-69850" lvl="0" marL="0" rtl="0" algn="ctr">
              <a:lnSpc>
                <a:spcPct val="100000"/>
              </a:lnSpc>
              <a:spcBef>
                <a:spcPts val="0"/>
              </a:spcBef>
              <a:buSzPct val="36666"/>
              <a:buFont typeface="Arial"/>
              <a:buNone/>
            </a:pPr>
            <a:r>
              <a:t/>
            </a:r>
            <a:endParaRPr sz="3000">
              <a:solidFill>
                <a:schemeClr val="dk1"/>
              </a:solidFill>
            </a:endParaRPr>
          </a:p>
          <a:p>
            <a:pPr indent="0" lvl="0" marL="0" rtl="0">
              <a:lnSpc>
                <a:spcPct val="100000"/>
              </a:lnSpc>
              <a:spcBef>
                <a:spcPts val="640"/>
              </a:spcBef>
              <a:buSzPct val="25000"/>
              <a:buFont typeface="Arial"/>
              <a:buNone/>
            </a:pPr>
            <a:r>
              <a:t/>
            </a:r>
            <a:endParaRPr sz="3200">
              <a:solidFill>
                <a:schemeClr val="dk1"/>
              </a:solidFill>
              <a:latin typeface="Calibri"/>
              <a:ea typeface="Calibri"/>
              <a:cs typeface="Calibri"/>
              <a:sym typeface="Calibri"/>
            </a:endParaRPr>
          </a:p>
          <a:p>
            <a:pPr lvl="8" rtl="0" algn="r">
              <a:lnSpc>
                <a:spcPct val="80000"/>
              </a:lnSpc>
              <a:spcBef>
                <a:spcPts val="0"/>
              </a:spcBef>
              <a:buSzPct val="33333"/>
              <a:buFont typeface="Calibri"/>
              <a:buNone/>
            </a:pPr>
            <a:r>
              <a:t/>
            </a:r>
            <a:endParaRPr sz="3600">
              <a:solidFill>
                <a:schemeClr val="dk1"/>
              </a:solidFill>
              <a:latin typeface="Calibri"/>
              <a:ea typeface="Calibri"/>
              <a:cs typeface="Calibri"/>
              <a:sym typeface="Calibri"/>
            </a:endParaRPr>
          </a:p>
          <a:p>
            <a:pPr indent="0" lvl="0" marL="3657600" marR="0" rtl="0" algn="l">
              <a:lnSpc>
                <a:spcPct val="80000"/>
              </a:lnSpc>
              <a:spcBef>
                <a:spcPts val="750"/>
              </a:spcBef>
              <a:spcAft>
                <a:spcPts val="0"/>
              </a:spcAft>
              <a:buNone/>
            </a:pPr>
            <a:r>
              <a:t/>
            </a:r>
            <a:endParaRPr sz="1200">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pic>
        <p:nvPicPr>
          <p:cNvPr id="487" name="Shape 487"/>
          <p:cNvPicPr preferRelativeResize="0"/>
          <p:nvPr/>
        </p:nvPicPr>
        <p:blipFill>
          <a:blip r:embed="rId3">
            <a:alphaModFix/>
          </a:blip>
          <a:stretch>
            <a:fillRect/>
          </a:stretch>
        </p:blipFill>
        <p:spPr>
          <a:xfrm>
            <a:off x="616728" y="347703"/>
            <a:ext cx="7910550" cy="5499174"/>
          </a:xfrm>
          <a:prstGeom prst="rect">
            <a:avLst/>
          </a:prstGeom>
          <a:noFill/>
          <a:ln>
            <a:noFill/>
          </a:ln>
        </p:spPr>
      </p:pic>
      <p:sp>
        <p:nvSpPr>
          <p:cNvPr id="488" name="Shape 488"/>
          <p:cNvSpPr/>
          <p:nvPr/>
        </p:nvSpPr>
        <p:spPr>
          <a:xfrm>
            <a:off x="616725" y="347700"/>
            <a:ext cx="8839199" cy="58365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x="0" y="0"/>
          <a:ext cx="0" cy="0"/>
          <a:chOff x="0" y="0"/>
          <a:chExt cx="0" cy="0"/>
        </a:xfrm>
      </p:grpSpPr>
      <p:pic>
        <p:nvPicPr>
          <p:cNvPr id="493" name="Shape 493"/>
          <p:cNvPicPr preferRelativeResize="0"/>
          <p:nvPr/>
        </p:nvPicPr>
        <p:blipFill rotWithShape="1">
          <a:blip r:embed="rId3">
            <a:alphaModFix/>
          </a:blip>
          <a:srcRect b="0" l="0" r="0" t="0"/>
          <a:stretch/>
        </p:blipFill>
        <p:spPr>
          <a:xfrm>
            <a:off x="0" y="1274762"/>
            <a:ext cx="9144000" cy="4308474"/>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7" name="Shape 497"/>
        <p:cNvGrpSpPr/>
        <p:nvPr/>
      </p:nvGrpSpPr>
      <p:grpSpPr>
        <a:xfrm>
          <a:off x="0" y="0"/>
          <a:ext cx="0" cy="0"/>
          <a:chOff x="0" y="0"/>
          <a:chExt cx="0" cy="0"/>
        </a:xfrm>
      </p:grpSpPr>
      <p:pic>
        <p:nvPicPr>
          <p:cNvPr id="498" name="Shape 498"/>
          <p:cNvPicPr preferRelativeResize="0"/>
          <p:nvPr/>
        </p:nvPicPr>
        <p:blipFill rotWithShape="1">
          <a:blip r:embed="rId3">
            <a:alphaModFix/>
          </a:blip>
          <a:srcRect b="0" l="0" r="0" t="0"/>
          <a:stretch/>
        </p:blipFill>
        <p:spPr>
          <a:xfrm>
            <a:off x="1295400" y="0"/>
            <a:ext cx="7086600" cy="6858000"/>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3" name="Shape 503"/>
        <p:cNvGrpSpPr/>
        <p:nvPr/>
      </p:nvGrpSpPr>
      <p:grpSpPr>
        <a:xfrm>
          <a:off x="0" y="0"/>
          <a:ext cx="0" cy="0"/>
          <a:chOff x="0" y="0"/>
          <a:chExt cx="0" cy="0"/>
        </a:xfrm>
      </p:grpSpPr>
      <p:sp>
        <p:nvSpPr>
          <p:cNvPr id="504" name="Shape 504"/>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lvl="0" rtl="0" algn="ctr">
              <a:lnSpc>
                <a:spcPct val="100000"/>
              </a:lnSpc>
              <a:spcBef>
                <a:spcPts val="0"/>
              </a:spcBef>
              <a:buClr>
                <a:schemeClr val="dk1"/>
              </a:buClr>
              <a:buSzPct val="25000"/>
              <a:buFont typeface="Calibri"/>
              <a:buNone/>
            </a:pPr>
            <a:r>
              <a:rPr lang="en-US" sz="4800">
                <a:solidFill>
                  <a:schemeClr val="dk1"/>
                </a:solidFill>
                <a:latin typeface="Calibri"/>
                <a:ea typeface="Calibri"/>
                <a:cs typeface="Calibri"/>
                <a:sym typeface="Calibri"/>
              </a:rPr>
              <a:t>Model a Growth Mindset</a:t>
            </a:r>
          </a:p>
          <a:p>
            <a:pPr lvl="0" rtl="0" algn="ctr">
              <a:lnSpc>
                <a:spcPct val="100000"/>
              </a:lnSpc>
              <a:spcBef>
                <a:spcPts val="0"/>
              </a:spcBef>
              <a:buSzPct val="25000"/>
              <a:buNone/>
            </a:pPr>
            <a:r>
              <a:t/>
            </a:r>
            <a:endParaRPr sz="4400">
              <a:solidFill>
                <a:schemeClr val="dk1"/>
              </a:solidFill>
              <a:latin typeface="Calibri"/>
              <a:ea typeface="Calibri"/>
              <a:cs typeface="Calibri"/>
              <a:sym typeface="Calibri"/>
            </a:endParaRPr>
          </a:p>
        </p:txBody>
      </p:sp>
      <p:sp>
        <p:nvSpPr>
          <p:cNvPr id="505" name="Shape 505"/>
          <p:cNvSpPr txBox="1"/>
          <p:nvPr>
            <p:ph idx="1" type="body"/>
          </p:nvPr>
        </p:nvSpPr>
        <p:spPr>
          <a:xfrm>
            <a:off x="628650" y="1825624"/>
            <a:ext cx="7886700" cy="4803900"/>
          </a:xfrm>
          <a:prstGeom prst="rect">
            <a:avLst/>
          </a:prstGeom>
          <a:noFill/>
          <a:ln>
            <a:noFill/>
          </a:ln>
        </p:spPr>
        <p:txBody>
          <a:bodyPr anchorCtr="0" anchor="t" bIns="45700" lIns="91425" rIns="91425" tIns="45700">
            <a:noAutofit/>
          </a:bodyPr>
          <a:lstStyle/>
          <a:p>
            <a:pPr indent="0" lvl="0" marL="0" rtl="0" algn="ctr">
              <a:lnSpc>
                <a:spcPct val="100000"/>
              </a:lnSpc>
              <a:spcBef>
                <a:spcPts val="880"/>
              </a:spcBef>
              <a:buClr>
                <a:schemeClr val="dk1"/>
              </a:buClr>
              <a:buSzPct val="25000"/>
              <a:buFont typeface="Arial"/>
              <a:buNone/>
            </a:pPr>
            <a:r>
              <a:rPr lang="en-US" sz="4400">
                <a:solidFill>
                  <a:schemeClr val="dk1"/>
                </a:solidFill>
                <a:latin typeface="Calibri"/>
                <a:ea typeface="Calibri"/>
                <a:cs typeface="Calibri"/>
                <a:sym typeface="Calibri"/>
              </a:rPr>
              <a:t>Acknowledge that we’re all a mixture of fixed and growth mindsets.</a:t>
            </a:r>
          </a:p>
          <a:p>
            <a:pPr indent="0" lvl="0" marL="0" rtl="0" algn="ctr">
              <a:lnSpc>
                <a:spcPct val="100000"/>
              </a:lnSpc>
              <a:spcBef>
                <a:spcPts val="880"/>
              </a:spcBef>
              <a:buClr>
                <a:schemeClr val="dk1"/>
              </a:buClr>
              <a:buSzPct val="25000"/>
              <a:buFont typeface="Arial"/>
              <a:buNone/>
            </a:pPr>
            <a:r>
              <a:rPr lang="en-US" sz="4400">
                <a:solidFill>
                  <a:schemeClr val="dk1"/>
                </a:solidFill>
                <a:latin typeface="Calibri"/>
                <a:ea typeface="Calibri"/>
                <a:cs typeface="Calibri"/>
                <a:sym typeface="Calibri"/>
              </a:rPr>
              <a:t>This is a journey, not a proclamation.</a:t>
            </a:r>
          </a:p>
          <a:p>
            <a:pPr indent="-69850" lvl="0" marL="0" rtl="0" algn="ctr">
              <a:lnSpc>
                <a:spcPct val="100000"/>
              </a:lnSpc>
              <a:spcBef>
                <a:spcPts val="640"/>
              </a:spcBef>
              <a:buSzPct val="34375"/>
              <a:buFont typeface="Arial"/>
              <a:buNone/>
            </a:pPr>
            <a:r>
              <a:t/>
            </a:r>
            <a:endParaRPr sz="3200">
              <a:solidFill>
                <a:schemeClr val="dk1"/>
              </a:solidFill>
              <a:latin typeface="Calibri"/>
              <a:ea typeface="Calibri"/>
              <a:cs typeface="Calibri"/>
              <a:sym typeface="Calibri"/>
            </a:endParaRPr>
          </a:p>
          <a:p>
            <a:pPr indent="-69850" lvl="0" marL="0" rtl="0" algn="ctr">
              <a:lnSpc>
                <a:spcPct val="100000"/>
              </a:lnSpc>
              <a:spcBef>
                <a:spcPts val="0"/>
              </a:spcBef>
              <a:buSzPct val="36666"/>
              <a:buFont typeface="Arial"/>
              <a:buNone/>
            </a:pPr>
            <a:r>
              <a:t/>
            </a:r>
            <a:endParaRPr sz="3000">
              <a:solidFill>
                <a:schemeClr val="dk1"/>
              </a:solidFill>
            </a:endParaRPr>
          </a:p>
          <a:p>
            <a:pPr indent="0" lvl="0" marL="0" rtl="0">
              <a:lnSpc>
                <a:spcPct val="100000"/>
              </a:lnSpc>
              <a:spcBef>
                <a:spcPts val="640"/>
              </a:spcBef>
              <a:buSzPct val="25000"/>
              <a:buFont typeface="Arial"/>
              <a:buNone/>
            </a:pPr>
            <a:r>
              <a:t/>
            </a:r>
            <a:endParaRPr sz="3200">
              <a:solidFill>
                <a:schemeClr val="dk1"/>
              </a:solidFill>
              <a:latin typeface="Calibri"/>
              <a:ea typeface="Calibri"/>
              <a:cs typeface="Calibri"/>
              <a:sym typeface="Calibri"/>
            </a:endParaRPr>
          </a:p>
          <a:p>
            <a:pPr lvl="8" rtl="0" algn="r">
              <a:lnSpc>
                <a:spcPct val="80000"/>
              </a:lnSpc>
              <a:spcBef>
                <a:spcPts val="0"/>
              </a:spcBef>
              <a:buSzPct val="33333"/>
              <a:buFont typeface="Calibri"/>
              <a:buNone/>
            </a:pPr>
            <a:r>
              <a:t/>
            </a:r>
            <a:endParaRPr sz="3600">
              <a:solidFill>
                <a:schemeClr val="dk1"/>
              </a:solidFill>
              <a:latin typeface="Calibri"/>
              <a:ea typeface="Calibri"/>
              <a:cs typeface="Calibri"/>
              <a:sym typeface="Calibri"/>
            </a:endParaRPr>
          </a:p>
          <a:p>
            <a:pPr indent="0" lvl="0" marL="3657600" marR="0" rtl="0" algn="l">
              <a:lnSpc>
                <a:spcPct val="80000"/>
              </a:lnSpc>
              <a:spcBef>
                <a:spcPts val="750"/>
              </a:spcBef>
              <a:spcAft>
                <a:spcPts val="0"/>
              </a:spcAft>
              <a:buNone/>
            </a:pPr>
            <a:r>
              <a:t/>
            </a:r>
            <a:endParaRPr sz="1200">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0" name="Shape 510"/>
        <p:cNvGrpSpPr/>
        <p:nvPr/>
      </p:nvGrpSpPr>
      <p:grpSpPr>
        <a:xfrm>
          <a:off x="0" y="0"/>
          <a:ext cx="0" cy="0"/>
          <a:chOff x="0" y="0"/>
          <a:chExt cx="0" cy="0"/>
        </a:xfrm>
      </p:grpSpPr>
      <p:sp>
        <p:nvSpPr>
          <p:cNvPr id="511" name="Shape 511"/>
          <p:cNvSpPr txBox="1"/>
          <p:nvPr>
            <p:ph type="title"/>
          </p:nvPr>
        </p:nvSpPr>
        <p:spPr>
          <a:xfrm>
            <a:off x="628650" y="620000"/>
            <a:ext cx="7886700" cy="1379099"/>
          </a:xfrm>
          <a:prstGeom prst="rect">
            <a:avLst/>
          </a:prstGeom>
          <a:noFill/>
          <a:ln>
            <a:noFill/>
          </a:ln>
        </p:spPr>
        <p:txBody>
          <a:bodyPr anchorCtr="0" anchor="ctr" bIns="45700" lIns="91425" rIns="91425" tIns="45700">
            <a:noAutofit/>
          </a:bodyPr>
          <a:lstStyle/>
          <a:p>
            <a:pPr lvl="0" rtl="0" algn="ctr">
              <a:lnSpc>
                <a:spcPct val="100000"/>
              </a:lnSpc>
              <a:spcBef>
                <a:spcPts val="0"/>
              </a:spcBef>
              <a:buSzPct val="36666"/>
              <a:buNone/>
            </a:pPr>
            <a:r>
              <a:rPr b="1" lang="en-US" sz="3000">
                <a:solidFill>
                  <a:schemeClr val="dk1"/>
                </a:solidFill>
              </a:rPr>
              <a:t>When YOU face a challenge, how do you respond?</a:t>
            </a:r>
          </a:p>
          <a:p>
            <a:pPr lvl="0" rtl="0" algn="ctr">
              <a:lnSpc>
                <a:spcPct val="100000"/>
              </a:lnSpc>
              <a:spcBef>
                <a:spcPts val="0"/>
              </a:spcBef>
              <a:buSzPct val="27500"/>
              <a:buNone/>
            </a:pPr>
            <a:r>
              <a:t/>
            </a:r>
            <a:endParaRPr b="1" sz="4000">
              <a:solidFill>
                <a:schemeClr val="dk1"/>
              </a:solidFill>
            </a:endParaRPr>
          </a:p>
          <a:p>
            <a:pPr lvl="0" rtl="0" algn="ctr">
              <a:lnSpc>
                <a:spcPct val="100000"/>
              </a:lnSpc>
              <a:spcBef>
                <a:spcPts val="0"/>
              </a:spcBef>
              <a:buSzPct val="25000"/>
              <a:buNone/>
            </a:pPr>
            <a:r>
              <a:t/>
            </a:r>
            <a:endParaRPr sz="4400">
              <a:solidFill>
                <a:schemeClr val="dk1"/>
              </a:solidFill>
              <a:latin typeface="Calibri"/>
              <a:ea typeface="Calibri"/>
              <a:cs typeface="Calibri"/>
              <a:sym typeface="Calibri"/>
            </a:endParaRPr>
          </a:p>
        </p:txBody>
      </p:sp>
      <p:sp>
        <p:nvSpPr>
          <p:cNvPr id="512" name="Shape 512"/>
          <p:cNvSpPr txBox="1"/>
          <p:nvPr>
            <p:ph idx="1" type="body"/>
          </p:nvPr>
        </p:nvSpPr>
        <p:spPr>
          <a:xfrm>
            <a:off x="628650" y="1328575"/>
            <a:ext cx="7886700" cy="5300999"/>
          </a:xfrm>
          <a:prstGeom prst="rect">
            <a:avLst/>
          </a:prstGeom>
          <a:noFill/>
          <a:ln>
            <a:noFill/>
          </a:ln>
        </p:spPr>
        <p:txBody>
          <a:bodyPr anchorCtr="0" anchor="t" bIns="45700" lIns="91425" rIns="91425" tIns="45700">
            <a:noAutofit/>
          </a:bodyPr>
          <a:lstStyle/>
          <a:p>
            <a:pPr indent="-209550" lvl="0" marL="342900" rtl="0" algn="ctr">
              <a:lnSpc>
                <a:spcPct val="100000"/>
              </a:lnSpc>
              <a:spcBef>
                <a:spcPts val="640"/>
              </a:spcBef>
              <a:buSzPct val="42307"/>
              <a:buFont typeface="Arial"/>
              <a:buNone/>
            </a:pPr>
            <a:r>
              <a:rPr lang="en-US" sz="2600">
                <a:solidFill>
                  <a:schemeClr val="dk1"/>
                </a:solidFill>
              </a:rPr>
              <a:t>Do you feel incompetent or defeated?</a:t>
            </a:r>
          </a:p>
          <a:p>
            <a:pPr indent="-209550" lvl="0" marL="342900" rtl="0" algn="ctr">
              <a:lnSpc>
                <a:spcPct val="100000"/>
              </a:lnSpc>
              <a:spcBef>
                <a:spcPts val="640"/>
              </a:spcBef>
              <a:buSzPct val="42307"/>
              <a:buFont typeface="Arial"/>
              <a:buNone/>
            </a:pPr>
            <a:r>
              <a:rPr lang="en-US" sz="2600">
                <a:solidFill>
                  <a:schemeClr val="dk1"/>
                </a:solidFill>
              </a:rPr>
              <a:t>Do you look for an excuse?</a:t>
            </a:r>
          </a:p>
          <a:p>
            <a:pPr indent="-209550" lvl="0" marL="342900" rtl="0" algn="ctr">
              <a:lnSpc>
                <a:spcPct val="100000"/>
              </a:lnSpc>
              <a:spcBef>
                <a:spcPts val="640"/>
              </a:spcBef>
              <a:buSzPct val="42307"/>
              <a:buFont typeface="Arial"/>
              <a:buNone/>
            </a:pPr>
            <a:r>
              <a:rPr lang="en-US" sz="2600">
                <a:solidFill>
                  <a:schemeClr val="dk1"/>
                </a:solidFill>
              </a:rPr>
              <a:t>Do you look for an easier way?</a:t>
            </a:r>
          </a:p>
          <a:p>
            <a:pPr indent="-209550" lvl="0" marL="342900" rtl="0" algn="ctr">
              <a:lnSpc>
                <a:spcPct val="100000"/>
              </a:lnSpc>
              <a:spcBef>
                <a:spcPts val="640"/>
              </a:spcBef>
              <a:buSzPct val="42307"/>
              <a:buFont typeface="Arial"/>
              <a:buNone/>
            </a:pPr>
            <a:r>
              <a:t/>
            </a:r>
            <a:endParaRPr sz="2600">
              <a:solidFill>
                <a:schemeClr val="dk1"/>
              </a:solidFill>
            </a:endParaRPr>
          </a:p>
          <a:p>
            <a:pPr indent="-209550" lvl="0" marL="342900" rtl="0" algn="ctr">
              <a:lnSpc>
                <a:spcPct val="100000"/>
              </a:lnSpc>
              <a:spcBef>
                <a:spcPts val="640"/>
              </a:spcBef>
              <a:buSzPct val="42307"/>
              <a:buFont typeface="Arial"/>
              <a:buNone/>
            </a:pPr>
            <a:r>
              <a:rPr lang="en-US" sz="2600">
                <a:solidFill>
                  <a:schemeClr val="dk1"/>
                </a:solidFill>
              </a:rPr>
              <a:t>Or, do you set goals, seek input, try a different strategy?</a:t>
            </a:r>
          </a:p>
          <a:p>
            <a:pPr indent="-69850" lvl="0" marL="0" rtl="0" algn="l">
              <a:lnSpc>
                <a:spcPct val="100000"/>
              </a:lnSpc>
              <a:spcBef>
                <a:spcPts val="640"/>
              </a:spcBef>
              <a:buSzPct val="42307"/>
              <a:buFont typeface="Arial"/>
              <a:buNone/>
            </a:pPr>
            <a:r>
              <a:t/>
            </a:r>
            <a:endParaRPr sz="2600">
              <a:solidFill>
                <a:schemeClr val="dk1"/>
              </a:solidFill>
            </a:endParaRPr>
          </a:p>
          <a:p>
            <a:pPr indent="-209550" lvl="0" marL="342900" rtl="0" algn="ctr">
              <a:lnSpc>
                <a:spcPct val="100000"/>
              </a:lnSpc>
              <a:spcBef>
                <a:spcPts val="640"/>
              </a:spcBef>
              <a:buSzPct val="42307"/>
              <a:buFont typeface="Arial"/>
              <a:buNone/>
            </a:pPr>
            <a:r>
              <a:rPr lang="en-US" sz="2600">
                <a:solidFill>
                  <a:schemeClr val="dk1"/>
                </a:solidFill>
              </a:rPr>
              <a:t>Observe your own reactions to setbacks or criticism and make sure that you are modeling what you expect to see in your children.</a:t>
            </a:r>
          </a:p>
          <a:p>
            <a:pPr indent="-69850" lvl="0" marL="0" rtl="0" algn="ctr">
              <a:lnSpc>
                <a:spcPct val="100000"/>
              </a:lnSpc>
              <a:spcBef>
                <a:spcPts val="640"/>
              </a:spcBef>
              <a:buSzPct val="42307"/>
              <a:buFont typeface="Arial"/>
              <a:buNone/>
            </a:pPr>
            <a:r>
              <a:t/>
            </a:r>
            <a:endParaRPr sz="2600">
              <a:solidFill>
                <a:schemeClr val="dk1"/>
              </a:solidFill>
              <a:latin typeface="Calibri"/>
              <a:ea typeface="Calibri"/>
              <a:cs typeface="Calibri"/>
              <a:sym typeface="Calibri"/>
            </a:endParaRPr>
          </a:p>
          <a:p>
            <a:pPr indent="-69850" lvl="0" marL="0" rtl="0" algn="ctr">
              <a:lnSpc>
                <a:spcPct val="100000"/>
              </a:lnSpc>
              <a:spcBef>
                <a:spcPts val="0"/>
              </a:spcBef>
              <a:buSzPct val="36666"/>
              <a:buFont typeface="Arial"/>
              <a:buNone/>
            </a:pPr>
            <a:r>
              <a:t/>
            </a:r>
            <a:endParaRPr sz="3000">
              <a:solidFill>
                <a:schemeClr val="dk1"/>
              </a:solidFill>
            </a:endParaRPr>
          </a:p>
          <a:p>
            <a:pPr indent="0" lvl="0" marL="0" rtl="0">
              <a:lnSpc>
                <a:spcPct val="100000"/>
              </a:lnSpc>
              <a:spcBef>
                <a:spcPts val="640"/>
              </a:spcBef>
              <a:buSzPct val="25000"/>
              <a:buFont typeface="Arial"/>
              <a:buNone/>
            </a:pPr>
            <a:r>
              <a:t/>
            </a:r>
            <a:endParaRPr sz="3200">
              <a:solidFill>
                <a:schemeClr val="dk1"/>
              </a:solidFill>
              <a:latin typeface="Calibri"/>
              <a:ea typeface="Calibri"/>
              <a:cs typeface="Calibri"/>
              <a:sym typeface="Calibri"/>
            </a:endParaRPr>
          </a:p>
          <a:p>
            <a:pPr lvl="8" rtl="0" algn="r">
              <a:lnSpc>
                <a:spcPct val="80000"/>
              </a:lnSpc>
              <a:spcBef>
                <a:spcPts val="0"/>
              </a:spcBef>
              <a:buSzPct val="33333"/>
              <a:buFont typeface="Calibri"/>
              <a:buNone/>
            </a:pPr>
            <a:r>
              <a:t/>
            </a:r>
            <a:endParaRPr sz="3600">
              <a:solidFill>
                <a:schemeClr val="dk1"/>
              </a:solidFill>
              <a:latin typeface="Calibri"/>
              <a:ea typeface="Calibri"/>
              <a:cs typeface="Calibri"/>
              <a:sym typeface="Calibri"/>
            </a:endParaRPr>
          </a:p>
          <a:p>
            <a:pPr indent="0" lvl="0" marL="3657600" marR="0" rtl="0" algn="l">
              <a:lnSpc>
                <a:spcPct val="80000"/>
              </a:lnSpc>
              <a:spcBef>
                <a:spcPts val="750"/>
              </a:spcBef>
              <a:spcAft>
                <a:spcPts val="0"/>
              </a:spcAft>
              <a:buNone/>
            </a:pPr>
            <a:r>
              <a:t/>
            </a:r>
            <a:endParaRPr sz="1200">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6" name="Shape 516"/>
        <p:cNvGrpSpPr/>
        <p:nvPr/>
      </p:nvGrpSpPr>
      <p:grpSpPr>
        <a:xfrm>
          <a:off x="0" y="0"/>
          <a:ext cx="0" cy="0"/>
          <a:chOff x="0" y="0"/>
          <a:chExt cx="0" cy="0"/>
        </a:xfrm>
      </p:grpSpPr>
      <p:sp>
        <p:nvSpPr>
          <p:cNvPr id="517" name="Shape 517"/>
          <p:cNvSpPr txBox="1"/>
          <p:nvPr>
            <p:ph type="title"/>
          </p:nvPr>
        </p:nvSpPr>
        <p:spPr>
          <a:xfrm>
            <a:off x="628650" y="365125"/>
            <a:ext cx="7886700" cy="7269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SzPct val="25000"/>
              <a:buNone/>
            </a:pPr>
            <a:r>
              <a:rPr lang="en-US" sz="4400">
                <a:solidFill>
                  <a:schemeClr val="dk1"/>
                </a:solidFill>
                <a:latin typeface="Calibri"/>
                <a:ea typeface="Calibri"/>
                <a:cs typeface="Calibri"/>
                <a:sym typeface="Calibri"/>
              </a:rPr>
              <a:t>Promoting a Growth Mindset</a:t>
            </a:r>
          </a:p>
        </p:txBody>
      </p:sp>
      <p:sp>
        <p:nvSpPr>
          <p:cNvPr id="518" name="Shape 518"/>
          <p:cNvSpPr txBox="1"/>
          <p:nvPr>
            <p:ph idx="1" type="body"/>
          </p:nvPr>
        </p:nvSpPr>
        <p:spPr>
          <a:xfrm>
            <a:off x="227750" y="1310450"/>
            <a:ext cx="8779199" cy="5357699"/>
          </a:xfrm>
          <a:prstGeom prst="rect">
            <a:avLst/>
          </a:prstGeom>
          <a:noFill/>
          <a:ln>
            <a:noFill/>
          </a:ln>
        </p:spPr>
        <p:txBody>
          <a:bodyPr anchorCtr="0" anchor="t" bIns="45700" lIns="91425" rIns="91425" tIns="45700">
            <a:noAutofit/>
          </a:bodyPr>
          <a:lstStyle/>
          <a:p>
            <a:pPr indent="-273050" lvl="0" marL="342900" rtl="0">
              <a:lnSpc>
                <a:spcPct val="75000"/>
              </a:lnSpc>
              <a:spcBef>
                <a:spcPts val="450"/>
              </a:spcBef>
              <a:buSzPct val="100000"/>
              <a:buFont typeface="Verdana"/>
            </a:pPr>
            <a:r>
              <a:rPr lang="en-US" sz="2100">
                <a:solidFill>
                  <a:schemeClr val="dk1"/>
                </a:solidFill>
                <a:latin typeface="Verdana"/>
                <a:ea typeface="Verdana"/>
                <a:cs typeface="Verdana"/>
                <a:sym typeface="Verdana"/>
              </a:rPr>
              <a:t>Teach about the brain and it’s HUGE potential for learning.	</a:t>
            </a:r>
          </a:p>
          <a:p>
            <a:pPr indent="0" lvl="0" marL="0" rtl="0">
              <a:lnSpc>
                <a:spcPct val="75000"/>
              </a:lnSpc>
              <a:spcBef>
                <a:spcPts val="450"/>
              </a:spcBef>
              <a:buNone/>
            </a:pPr>
            <a:r>
              <a:t/>
            </a:r>
            <a:endParaRPr sz="600">
              <a:solidFill>
                <a:schemeClr val="dk1"/>
              </a:solidFill>
              <a:latin typeface="Verdana"/>
              <a:ea typeface="Verdana"/>
              <a:cs typeface="Verdana"/>
              <a:sym typeface="Verdana"/>
            </a:endParaRPr>
          </a:p>
          <a:p>
            <a:pPr indent="-273050" lvl="0" marL="342900" rtl="0">
              <a:lnSpc>
                <a:spcPct val="75000"/>
              </a:lnSpc>
              <a:spcBef>
                <a:spcPts val="450"/>
              </a:spcBef>
              <a:buSzPct val="100000"/>
              <a:buFont typeface="Verdana"/>
            </a:pPr>
            <a:r>
              <a:rPr lang="en-US" sz="2100">
                <a:solidFill>
                  <a:schemeClr val="dk1"/>
                </a:solidFill>
                <a:latin typeface="Verdana"/>
                <a:ea typeface="Verdana"/>
                <a:cs typeface="Verdana"/>
                <a:sym typeface="Verdana"/>
              </a:rPr>
              <a:t>Teach how to set  goals so your children can see their learning occur. </a:t>
            </a:r>
          </a:p>
          <a:p>
            <a:pPr indent="0" lvl="0" marL="0" rtl="0">
              <a:lnSpc>
                <a:spcPct val="75000"/>
              </a:lnSpc>
              <a:spcBef>
                <a:spcPts val="450"/>
              </a:spcBef>
              <a:buNone/>
            </a:pPr>
            <a:r>
              <a:t/>
            </a:r>
            <a:endParaRPr sz="600">
              <a:solidFill>
                <a:schemeClr val="dk1"/>
              </a:solidFill>
              <a:latin typeface="Verdana"/>
              <a:ea typeface="Verdana"/>
              <a:cs typeface="Verdana"/>
              <a:sym typeface="Verdana"/>
            </a:endParaRPr>
          </a:p>
          <a:p>
            <a:pPr indent="-273050" lvl="0" marL="342900" rtl="0">
              <a:lnSpc>
                <a:spcPct val="75000"/>
              </a:lnSpc>
              <a:spcBef>
                <a:spcPts val="450"/>
              </a:spcBef>
              <a:buSzPct val="100000"/>
              <a:buFont typeface="Verdana"/>
            </a:pPr>
            <a:r>
              <a:rPr lang="en-US" sz="2100">
                <a:solidFill>
                  <a:schemeClr val="dk1"/>
                </a:solidFill>
                <a:latin typeface="Verdana"/>
                <a:ea typeface="Verdana"/>
                <a:cs typeface="Verdana"/>
                <a:sym typeface="Verdana"/>
              </a:rPr>
              <a:t>Provide opportunities to find out what effort feels like.</a:t>
            </a:r>
          </a:p>
          <a:p>
            <a:pPr indent="0" lvl="0" marL="0" rtl="0">
              <a:lnSpc>
                <a:spcPct val="75000"/>
              </a:lnSpc>
              <a:spcBef>
                <a:spcPts val="450"/>
              </a:spcBef>
              <a:buNone/>
            </a:pPr>
            <a:r>
              <a:t/>
            </a:r>
            <a:endParaRPr sz="600">
              <a:solidFill>
                <a:schemeClr val="dk1"/>
              </a:solidFill>
              <a:latin typeface="Verdana"/>
              <a:ea typeface="Verdana"/>
              <a:cs typeface="Verdana"/>
              <a:sym typeface="Verdana"/>
            </a:endParaRPr>
          </a:p>
          <a:p>
            <a:pPr indent="-273050" lvl="0" marL="342900" rtl="0">
              <a:lnSpc>
                <a:spcPct val="75000"/>
              </a:lnSpc>
              <a:spcBef>
                <a:spcPts val="450"/>
              </a:spcBef>
              <a:buSzPct val="100000"/>
              <a:buFont typeface="Verdana"/>
            </a:pPr>
            <a:r>
              <a:rPr lang="en-US" sz="2100">
                <a:solidFill>
                  <a:schemeClr val="dk1"/>
                </a:solidFill>
                <a:latin typeface="Verdana"/>
                <a:ea typeface="Verdana"/>
                <a:cs typeface="Verdana"/>
                <a:sym typeface="Verdana"/>
              </a:rPr>
              <a:t>Provide a ‘repertoire of approaches’.  </a:t>
            </a:r>
          </a:p>
          <a:p>
            <a:pPr indent="0" lvl="0" marL="0" rtl="0">
              <a:lnSpc>
                <a:spcPct val="75000"/>
              </a:lnSpc>
              <a:spcBef>
                <a:spcPts val="450"/>
              </a:spcBef>
              <a:buNone/>
            </a:pPr>
            <a:r>
              <a:t/>
            </a:r>
            <a:endParaRPr sz="600">
              <a:solidFill>
                <a:schemeClr val="dk1"/>
              </a:solidFill>
              <a:latin typeface="Verdana"/>
              <a:ea typeface="Verdana"/>
              <a:cs typeface="Verdana"/>
              <a:sym typeface="Verdana"/>
            </a:endParaRPr>
          </a:p>
          <a:p>
            <a:pPr indent="-273050" lvl="0" marL="342900" rtl="0">
              <a:lnSpc>
                <a:spcPct val="75000"/>
              </a:lnSpc>
              <a:spcBef>
                <a:spcPts val="450"/>
              </a:spcBef>
              <a:buSzPct val="100000"/>
              <a:buFont typeface="Verdana"/>
            </a:pPr>
            <a:r>
              <a:rPr lang="en-US" sz="2100">
                <a:solidFill>
                  <a:schemeClr val="dk1"/>
                </a:solidFill>
                <a:latin typeface="Verdana"/>
                <a:ea typeface="Verdana"/>
                <a:cs typeface="Verdana"/>
                <a:sym typeface="Verdana"/>
              </a:rPr>
              <a:t>Praise for strategies, effort, and processes rather than for intelligence or ability.</a:t>
            </a:r>
          </a:p>
          <a:p>
            <a:pPr indent="0" lvl="0" marL="0" rtl="0">
              <a:lnSpc>
                <a:spcPct val="75000"/>
              </a:lnSpc>
              <a:spcBef>
                <a:spcPts val="450"/>
              </a:spcBef>
              <a:buNone/>
            </a:pPr>
            <a:r>
              <a:t/>
            </a:r>
            <a:endParaRPr sz="600">
              <a:solidFill>
                <a:schemeClr val="dk1"/>
              </a:solidFill>
              <a:latin typeface="Verdana"/>
              <a:ea typeface="Verdana"/>
              <a:cs typeface="Verdana"/>
              <a:sym typeface="Verdana"/>
            </a:endParaRPr>
          </a:p>
          <a:p>
            <a:pPr indent="-273050" lvl="0" marL="342900" rtl="0">
              <a:lnSpc>
                <a:spcPct val="75000"/>
              </a:lnSpc>
              <a:spcBef>
                <a:spcPts val="450"/>
              </a:spcBef>
              <a:buSzPct val="100000"/>
              <a:buFont typeface="Verdana"/>
            </a:pPr>
            <a:r>
              <a:rPr lang="en-US" sz="2100">
                <a:solidFill>
                  <a:schemeClr val="dk1"/>
                </a:solidFill>
                <a:latin typeface="Verdana"/>
                <a:ea typeface="Verdana"/>
                <a:cs typeface="Verdana"/>
                <a:sym typeface="Verdana"/>
              </a:rPr>
              <a:t>React to mistakes in such a way that resiliency and learning are  promoted.</a:t>
            </a:r>
          </a:p>
          <a:p>
            <a:pPr indent="0" lvl="0" marL="0" rtl="0">
              <a:lnSpc>
                <a:spcPct val="75000"/>
              </a:lnSpc>
              <a:spcBef>
                <a:spcPts val="450"/>
              </a:spcBef>
              <a:buNone/>
            </a:pPr>
            <a:r>
              <a:t/>
            </a:r>
            <a:endParaRPr sz="600">
              <a:solidFill>
                <a:schemeClr val="dk1"/>
              </a:solidFill>
              <a:latin typeface="Verdana"/>
              <a:ea typeface="Verdana"/>
              <a:cs typeface="Verdana"/>
              <a:sym typeface="Verdana"/>
            </a:endParaRPr>
          </a:p>
          <a:p>
            <a:pPr indent="-273050" lvl="0" marL="342900" rtl="0">
              <a:lnSpc>
                <a:spcPct val="75000"/>
              </a:lnSpc>
              <a:spcBef>
                <a:spcPts val="450"/>
              </a:spcBef>
              <a:buSzPct val="100000"/>
              <a:buFont typeface="Verdana"/>
            </a:pPr>
            <a:r>
              <a:rPr lang="en-US" sz="2100">
                <a:solidFill>
                  <a:schemeClr val="dk1"/>
                </a:solidFill>
                <a:latin typeface="Verdana"/>
                <a:ea typeface="Verdana"/>
                <a:cs typeface="Verdana"/>
                <a:sym typeface="Verdana"/>
              </a:rPr>
              <a:t>Model a growth mindset (and share others’ experiences).</a:t>
            </a:r>
          </a:p>
          <a:p>
            <a:pPr indent="-342900" lvl="0" marL="342900" rtl="0">
              <a:lnSpc>
                <a:spcPct val="75000"/>
              </a:lnSpc>
              <a:spcBef>
                <a:spcPts val="448"/>
              </a:spcBef>
              <a:buClr>
                <a:schemeClr val="dk1"/>
              </a:buClr>
              <a:buSzPct val="25000"/>
              <a:buFont typeface="Arial"/>
              <a:buNone/>
            </a:pPr>
            <a:r>
              <a:t/>
            </a:r>
            <a:endParaRPr b="1" sz="2250">
              <a:solidFill>
                <a:schemeClr val="dk1"/>
              </a:solidFill>
              <a:latin typeface="Calibri"/>
              <a:ea typeface="Calibri"/>
              <a:cs typeface="Calibri"/>
              <a:sym typeface="Calibri"/>
            </a:endParaRPr>
          </a:p>
          <a:p>
            <a:pPr indent="0" lvl="8" marL="2743200" marR="0" rtl="0" algn="r">
              <a:lnSpc>
                <a:spcPct val="80000"/>
              </a:lnSpc>
              <a:spcBef>
                <a:spcPts val="375"/>
              </a:spcBef>
              <a:buClr>
                <a:schemeClr val="dk1"/>
              </a:buClr>
              <a:buSzPct val="25000"/>
              <a:buFont typeface="Arial"/>
              <a:buNone/>
            </a:pPr>
            <a:r>
              <a:t/>
            </a:r>
            <a:endParaRPr sz="2800">
              <a:solidFill>
                <a:schemeClr val="dk1"/>
              </a:solidFill>
              <a:latin typeface="Calibri"/>
              <a:ea typeface="Calibri"/>
              <a:cs typeface="Calibri"/>
              <a:sym typeface="Calibri"/>
            </a:endParaRPr>
          </a:p>
          <a:p>
            <a:pPr indent="-171450" lvl="8" marL="2914650" marR="0" rtl="0" algn="l">
              <a:lnSpc>
                <a:spcPct val="80000"/>
              </a:lnSpc>
              <a:spcBef>
                <a:spcPts val="375"/>
              </a:spcBef>
              <a:buClr>
                <a:schemeClr val="dk1"/>
              </a:buClr>
              <a:buSzPct val="97619"/>
              <a:buFont typeface="Arial"/>
              <a:buNone/>
            </a:pPr>
            <a:r>
              <a:t/>
            </a:r>
            <a:endParaRPr b="0" i="0" sz="2050" u="none" cap="none" strike="noStrike">
              <a:solidFill>
                <a:schemeClr val="dk1"/>
              </a:solidFill>
              <a:latin typeface="Calibri"/>
              <a:ea typeface="Calibri"/>
              <a:cs typeface="Calibri"/>
              <a:sym typeface="Calibri"/>
            </a:endParaRPr>
          </a:p>
          <a:p>
            <a:pPr indent="0" lvl="0" marL="0" marR="0" rtl="0" algn="l">
              <a:lnSpc>
                <a:spcPct val="80000"/>
              </a:lnSpc>
              <a:spcBef>
                <a:spcPts val="750"/>
              </a:spcBef>
              <a:spcAft>
                <a:spcPts val="0"/>
              </a:spcAft>
              <a:buClr>
                <a:schemeClr val="dk1"/>
              </a:buClr>
              <a:buSzPct val="25000"/>
              <a:buFont typeface="Arial"/>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3" name="Shape 523"/>
        <p:cNvGrpSpPr/>
        <p:nvPr/>
      </p:nvGrpSpPr>
      <p:grpSpPr>
        <a:xfrm>
          <a:off x="0" y="0"/>
          <a:ext cx="0" cy="0"/>
          <a:chOff x="0" y="0"/>
          <a:chExt cx="0" cy="0"/>
        </a:xfrm>
      </p:grpSpPr>
      <p:sp>
        <p:nvSpPr>
          <p:cNvPr id="524" name="Shape 524"/>
          <p:cNvSpPr txBox="1"/>
          <p:nvPr>
            <p:ph type="title"/>
          </p:nvPr>
        </p:nvSpPr>
        <p:spPr>
          <a:xfrm>
            <a:off x="628650" y="365125"/>
            <a:ext cx="7886700" cy="1325700"/>
          </a:xfrm>
          <a:prstGeom prst="rect">
            <a:avLst/>
          </a:prstGeom>
        </p:spPr>
        <p:txBody>
          <a:bodyPr anchorCtr="0" anchor="ctr" bIns="91425" lIns="91425" rIns="91425" tIns="91425">
            <a:noAutofit/>
          </a:bodyPr>
          <a:lstStyle/>
          <a:p>
            <a:pPr lvl="0">
              <a:spcBef>
                <a:spcPts val="0"/>
              </a:spcBef>
              <a:buNone/>
            </a:pPr>
            <a:r>
              <a:t/>
            </a:r>
            <a:endParaRPr/>
          </a:p>
        </p:txBody>
      </p:sp>
      <p:sp>
        <p:nvSpPr>
          <p:cNvPr id="525" name="Shape 525"/>
          <p:cNvSpPr txBox="1"/>
          <p:nvPr>
            <p:ph idx="1" type="body"/>
          </p:nvPr>
        </p:nvSpPr>
        <p:spPr>
          <a:xfrm>
            <a:off x="628650" y="1825625"/>
            <a:ext cx="7886700" cy="4351200"/>
          </a:xfrm>
          <a:prstGeom prst="rect">
            <a:avLst/>
          </a:prstGeom>
        </p:spPr>
        <p:txBody>
          <a:bodyPr anchorCtr="0" anchor="t" bIns="91425" lIns="91425" rIns="91425" tIns="91425">
            <a:noAutofit/>
          </a:bodyPr>
          <a:lstStyle/>
          <a:p>
            <a:pPr lvl="0">
              <a:spcBef>
                <a:spcPts val="0"/>
              </a:spcBef>
              <a:buNone/>
            </a:pPr>
            <a:r>
              <a:t/>
            </a:r>
            <a:endParaRPr/>
          </a:p>
        </p:txBody>
      </p:sp>
      <p:pic>
        <p:nvPicPr>
          <p:cNvPr id="526" name="Shape 526"/>
          <p:cNvPicPr preferRelativeResize="0"/>
          <p:nvPr/>
        </p:nvPicPr>
        <p:blipFill>
          <a:blip r:embed="rId3">
            <a:alphaModFix/>
          </a:blip>
          <a:stretch>
            <a:fillRect/>
          </a:stretch>
        </p:blipFill>
        <p:spPr>
          <a:xfrm>
            <a:off x="0" y="911575"/>
            <a:ext cx="9144000" cy="50348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pic>
        <p:nvPicPr>
          <p:cNvPr id="198" name="Shape 198"/>
          <p:cNvPicPr preferRelativeResize="0"/>
          <p:nvPr/>
        </p:nvPicPr>
        <p:blipFill>
          <a:blip r:embed="rId3">
            <a:alphaModFix/>
          </a:blip>
          <a:stretch>
            <a:fillRect/>
          </a:stretch>
        </p:blipFill>
        <p:spPr>
          <a:xfrm>
            <a:off x="-120975" y="823183"/>
            <a:ext cx="9264976" cy="5280591"/>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1" name="Shape 531"/>
        <p:cNvGrpSpPr/>
        <p:nvPr/>
      </p:nvGrpSpPr>
      <p:grpSpPr>
        <a:xfrm>
          <a:off x="0" y="0"/>
          <a:ext cx="0" cy="0"/>
          <a:chOff x="0" y="0"/>
          <a:chExt cx="0" cy="0"/>
        </a:xfrm>
      </p:grpSpPr>
      <p:sp>
        <p:nvSpPr>
          <p:cNvPr id="532" name="Shape 532"/>
          <p:cNvSpPr txBox="1"/>
          <p:nvPr>
            <p:ph type="title"/>
          </p:nvPr>
        </p:nvSpPr>
        <p:spPr>
          <a:xfrm>
            <a:off x="628650" y="365125"/>
            <a:ext cx="7886700" cy="1325700"/>
          </a:xfrm>
          <a:prstGeom prst="rect">
            <a:avLst/>
          </a:prstGeom>
        </p:spPr>
        <p:txBody>
          <a:bodyPr anchorCtr="0" anchor="ctr" bIns="91425" lIns="91425" rIns="91425" tIns="91425">
            <a:noAutofit/>
          </a:bodyPr>
          <a:lstStyle/>
          <a:p>
            <a:pPr lvl="0" algn="ctr">
              <a:spcBef>
                <a:spcPts val="0"/>
              </a:spcBef>
              <a:buNone/>
            </a:pPr>
            <a:r>
              <a:rPr lang="en-US" sz="3000"/>
              <a:t>Let’s help prepare our children to embrace change and to thrive in new learning opportunities of the future!</a:t>
            </a:r>
          </a:p>
        </p:txBody>
      </p:sp>
      <p:sp>
        <p:nvSpPr>
          <p:cNvPr id="533" name="Shape 533"/>
          <p:cNvSpPr txBox="1"/>
          <p:nvPr>
            <p:ph idx="1" type="body"/>
          </p:nvPr>
        </p:nvSpPr>
        <p:spPr>
          <a:xfrm>
            <a:off x="628650" y="1825625"/>
            <a:ext cx="7886700" cy="4351200"/>
          </a:xfrm>
          <a:prstGeom prst="rect">
            <a:avLst/>
          </a:prstGeom>
        </p:spPr>
        <p:txBody>
          <a:bodyPr anchorCtr="0" anchor="t" bIns="91425" lIns="91425" rIns="91425" tIns="91425">
            <a:noAutofit/>
          </a:bodyPr>
          <a:lstStyle/>
          <a:p>
            <a:pPr lvl="0">
              <a:spcBef>
                <a:spcPts val="0"/>
              </a:spcBef>
              <a:buNone/>
            </a:pPr>
            <a:r>
              <a:t/>
            </a:r>
            <a:endParaRPr/>
          </a:p>
        </p:txBody>
      </p:sp>
      <p:sp>
        <p:nvSpPr>
          <p:cNvPr id="534" name="Shape 534">
            <a:hlinkClick r:id="rId3"/>
          </p:cNvPr>
          <p:cNvSpPr/>
          <p:nvPr/>
        </p:nvSpPr>
        <p:spPr>
          <a:xfrm>
            <a:off x="2286000" y="2747825"/>
            <a:ext cx="4572000" cy="3429000"/>
          </a:xfrm>
          <a:prstGeom prst="rect">
            <a:avLst/>
          </a:prstGeom>
          <a:blipFill>
            <a:blip r:embed="rId4">
              <a:alphaModFix/>
            </a:blip>
            <a:stretch>
              <a:fillRect/>
            </a:stretch>
          </a:blipFill>
          <a:ln>
            <a:noFill/>
          </a:ln>
        </p:spPr>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sp>
        <p:nvSpPr>
          <p:cNvPr id="540" name="Shape 540"/>
          <p:cNvSpPr txBox="1"/>
          <p:nvPr>
            <p:ph type="title"/>
          </p:nvPr>
        </p:nvSpPr>
        <p:spPr>
          <a:xfrm>
            <a:off x="628650" y="365125"/>
            <a:ext cx="7886700" cy="1847100"/>
          </a:xfrm>
          <a:prstGeom prst="rect">
            <a:avLst/>
          </a:prstGeom>
        </p:spPr>
        <p:txBody>
          <a:bodyPr anchorCtr="0" anchor="ctr" bIns="91425" lIns="91425" rIns="91425" tIns="91425">
            <a:noAutofit/>
          </a:bodyPr>
          <a:lstStyle/>
          <a:p>
            <a:pPr lvl="0" rtl="0" algn="ctr">
              <a:spcBef>
                <a:spcPts val="0"/>
              </a:spcBef>
              <a:buNone/>
            </a:pPr>
            <a:r>
              <a:rPr lang="en-US" sz="3600"/>
              <a:t>Thank you for your </a:t>
            </a:r>
          </a:p>
          <a:p>
            <a:pPr lvl="0" algn="ctr">
              <a:spcBef>
                <a:spcPts val="0"/>
              </a:spcBef>
              <a:buNone/>
            </a:pPr>
            <a:r>
              <a:rPr lang="en-US" sz="3600"/>
              <a:t>active participation today! </a:t>
            </a:r>
          </a:p>
        </p:txBody>
      </p:sp>
      <p:sp>
        <p:nvSpPr>
          <p:cNvPr id="541" name="Shape 541"/>
          <p:cNvSpPr txBox="1"/>
          <p:nvPr>
            <p:ph idx="1" type="body"/>
          </p:nvPr>
        </p:nvSpPr>
        <p:spPr>
          <a:xfrm>
            <a:off x="628650" y="2828525"/>
            <a:ext cx="7886700" cy="3348299"/>
          </a:xfrm>
          <a:prstGeom prst="rect">
            <a:avLst/>
          </a:prstGeom>
        </p:spPr>
        <p:txBody>
          <a:bodyPr anchorCtr="0" anchor="t" bIns="91425" lIns="91425" rIns="91425" tIns="91425">
            <a:noAutofit/>
          </a:bodyPr>
          <a:lstStyle/>
          <a:p>
            <a:pPr lvl="0" rtl="0" algn="ctr">
              <a:spcBef>
                <a:spcPts val="0"/>
              </a:spcBef>
              <a:buNone/>
            </a:pPr>
            <a:r>
              <a:t/>
            </a:r>
            <a:endParaRPr sz="2400"/>
          </a:p>
          <a:p>
            <a:pPr indent="0" lvl="0" marL="0" rtl="0" algn="ctr">
              <a:spcBef>
                <a:spcPts val="0"/>
              </a:spcBef>
              <a:buNone/>
            </a:pPr>
            <a:r>
              <a:t/>
            </a:r>
            <a:endParaRPr sz="2400"/>
          </a:p>
          <a:p>
            <a:pPr lvl="0" rtl="0" algn="ctr">
              <a:spcBef>
                <a:spcPts val="0"/>
              </a:spcBef>
              <a:buNone/>
            </a:pPr>
            <a:r>
              <a:rPr lang="en-US" sz="2400"/>
              <a:t>Amy Miller</a:t>
            </a:r>
          </a:p>
          <a:p>
            <a:pPr lvl="0" rtl="0" algn="ctr">
              <a:spcBef>
                <a:spcPts val="0"/>
              </a:spcBef>
              <a:buNone/>
            </a:pPr>
            <a:r>
              <a:rPr lang="en-US" sz="2400"/>
              <a:t>Advanced Learning Coordinator</a:t>
            </a:r>
          </a:p>
          <a:p>
            <a:pPr lvl="0" rtl="0" algn="ctr">
              <a:spcBef>
                <a:spcPts val="0"/>
              </a:spcBef>
              <a:buNone/>
            </a:pPr>
            <a:r>
              <a:rPr lang="en-US" sz="2400"/>
              <a:t>Oregon School District</a:t>
            </a:r>
          </a:p>
          <a:p>
            <a:pPr lvl="0" algn="ctr">
              <a:spcBef>
                <a:spcPts val="0"/>
              </a:spcBef>
              <a:buNone/>
            </a:pPr>
            <a:r>
              <a:rPr lang="en-US" sz="2400" u="sng">
                <a:solidFill>
                  <a:schemeClr val="hlink"/>
                </a:solidFill>
                <a:hlinkClick r:id="rId3"/>
              </a:rPr>
              <a:t>alm@oregonsd.net</a:t>
            </a:r>
            <a:r>
              <a:rPr lang="en-US" sz="2400"/>
              <a:t>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6" name="Shape 546"/>
        <p:cNvGrpSpPr/>
        <p:nvPr/>
      </p:nvGrpSpPr>
      <p:grpSpPr>
        <a:xfrm>
          <a:off x="0" y="0"/>
          <a:ext cx="0" cy="0"/>
          <a:chOff x="0" y="0"/>
          <a:chExt cx="0" cy="0"/>
        </a:xfrm>
      </p:grpSpPr>
      <p:sp>
        <p:nvSpPr>
          <p:cNvPr id="547" name="Shape 547"/>
          <p:cNvSpPr txBox="1"/>
          <p:nvPr>
            <p:ph type="title"/>
          </p:nvPr>
        </p:nvSpPr>
        <p:spPr>
          <a:xfrm>
            <a:off x="628650" y="365125"/>
            <a:ext cx="7886700" cy="1325700"/>
          </a:xfrm>
          <a:prstGeom prst="rect">
            <a:avLst/>
          </a:prstGeom>
        </p:spPr>
        <p:txBody>
          <a:bodyPr anchorCtr="0" anchor="ctr" bIns="91425" lIns="91425" rIns="91425" tIns="91425">
            <a:noAutofit/>
          </a:bodyPr>
          <a:lstStyle/>
          <a:p>
            <a:pPr lvl="0">
              <a:spcBef>
                <a:spcPts val="0"/>
              </a:spcBef>
              <a:buNone/>
            </a:pPr>
            <a:r>
              <a:t/>
            </a:r>
            <a:endParaRPr/>
          </a:p>
        </p:txBody>
      </p:sp>
      <p:sp>
        <p:nvSpPr>
          <p:cNvPr id="548" name="Shape 548"/>
          <p:cNvSpPr txBox="1"/>
          <p:nvPr>
            <p:ph idx="1" type="body"/>
          </p:nvPr>
        </p:nvSpPr>
        <p:spPr>
          <a:xfrm>
            <a:off x="628650" y="1825625"/>
            <a:ext cx="7886700" cy="4351199"/>
          </a:xfrm>
          <a:prstGeom prst="rect">
            <a:avLst/>
          </a:prstGeom>
        </p:spPr>
        <p:txBody>
          <a:bodyPr anchorCtr="0" anchor="t" bIns="91425" lIns="91425" rIns="91425" tIns="91425">
            <a:noAutofit/>
          </a:bodyPr>
          <a:lstStyle/>
          <a:p>
            <a:pPr lvl="0">
              <a:spcBef>
                <a:spcPts val="0"/>
              </a:spcBef>
              <a:buNone/>
            </a:pPr>
            <a:r>
              <a:t/>
            </a:r>
            <a:endParaRPr/>
          </a:p>
        </p:txBody>
      </p:sp>
      <p:pic>
        <p:nvPicPr>
          <p:cNvPr id="549" name="Shape 549"/>
          <p:cNvPicPr preferRelativeResize="0"/>
          <p:nvPr/>
        </p:nvPicPr>
        <p:blipFill>
          <a:blip r:embed="rId3">
            <a:alphaModFix/>
          </a:blip>
          <a:stretch>
            <a:fillRect/>
          </a:stretch>
        </p:blipFill>
        <p:spPr>
          <a:xfrm>
            <a:off x="93955" y="647905"/>
            <a:ext cx="9050050" cy="5620572"/>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pic>
        <p:nvPicPr>
          <p:cNvPr id="204" name="Shape 204"/>
          <p:cNvPicPr preferRelativeResize="0"/>
          <p:nvPr/>
        </p:nvPicPr>
        <p:blipFill>
          <a:blip r:embed="rId3">
            <a:alphaModFix/>
          </a:blip>
          <a:stretch>
            <a:fillRect/>
          </a:stretch>
        </p:blipFill>
        <p:spPr>
          <a:xfrm>
            <a:off x="0" y="576225"/>
            <a:ext cx="9144000" cy="57332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pic>
        <p:nvPicPr>
          <p:cNvPr id="210" name="Shape 210"/>
          <p:cNvPicPr preferRelativeResize="0"/>
          <p:nvPr/>
        </p:nvPicPr>
        <p:blipFill>
          <a:blip r:embed="rId3">
            <a:alphaModFix/>
          </a:blip>
          <a:stretch>
            <a:fillRect/>
          </a:stretch>
        </p:blipFill>
        <p:spPr>
          <a:xfrm>
            <a:off x="402525" y="301900"/>
            <a:ext cx="8485649" cy="63642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628650" y="365125"/>
            <a:ext cx="7886700" cy="1325700"/>
          </a:xfrm>
          <a:prstGeom prst="rect">
            <a:avLst/>
          </a:prstGeom>
        </p:spPr>
        <p:txBody>
          <a:bodyPr anchorCtr="0" anchor="ctr" bIns="91425" lIns="91425" rIns="91425" tIns="91425">
            <a:noAutofit/>
          </a:bodyPr>
          <a:lstStyle/>
          <a:p>
            <a:pPr lvl="0">
              <a:spcBef>
                <a:spcPts val="0"/>
              </a:spcBef>
              <a:buNone/>
            </a:pPr>
            <a:r>
              <a:rPr lang="en-US" sz="3000"/>
              <a:t>Perfectionism - What do “we” know?</a:t>
            </a:r>
          </a:p>
        </p:txBody>
      </p:sp>
      <p:sp>
        <p:nvSpPr>
          <p:cNvPr id="217" name="Shape 217"/>
          <p:cNvSpPr txBox="1"/>
          <p:nvPr>
            <p:ph idx="1" type="body"/>
          </p:nvPr>
        </p:nvSpPr>
        <p:spPr>
          <a:xfrm>
            <a:off x="628650" y="1825625"/>
            <a:ext cx="7886700" cy="4351200"/>
          </a:xfrm>
          <a:prstGeom prst="rect">
            <a:avLst/>
          </a:prstGeom>
        </p:spPr>
        <p:txBody>
          <a:bodyPr anchorCtr="0" anchor="t" bIns="91425" lIns="91425" rIns="91425" tIns="91425">
            <a:noAutofit/>
          </a:bodyPr>
          <a:lstStyle/>
          <a:p>
            <a:pPr indent="-381000" lvl="0" marL="457200" rtl="0">
              <a:spcBef>
                <a:spcPts val="0"/>
              </a:spcBef>
              <a:buSzPct val="100000"/>
            </a:pPr>
            <a:r>
              <a:rPr lang="en-US" sz="2400"/>
              <a:t>If a child or adult has perfectionistic tendencies, will you see it in all areas of their lives?</a:t>
            </a:r>
          </a:p>
          <a:p>
            <a:pPr indent="0" lvl="0" marL="0" rtl="0">
              <a:spcBef>
                <a:spcPts val="0"/>
              </a:spcBef>
              <a:buNone/>
            </a:pPr>
            <a:r>
              <a:t/>
            </a:r>
            <a:endParaRPr sz="2400"/>
          </a:p>
          <a:p>
            <a:pPr indent="-381000" lvl="0" marL="457200" rtl="0">
              <a:spcBef>
                <a:spcPts val="0"/>
              </a:spcBef>
              <a:buSzPct val="100000"/>
            </a:pPr>
            <a:r>
              <a:rPr lang="en-US" sz="2400"/>
              <a:t>Can perfectionism be healthy?  Definitely!</a:t>
            </a:r>
          </a:p>
          <a:p>
            <a:pPr indent="-381000" lvl="1" marL="914400" rtl="0">
              <a:spcBef>
                <a:spcPts val="0"/>
              </a:spcBef>
              <a:buSzPct val="100000"/>
            </a:pPr>
            <a:r>
              <a:rPr lang="en-US" sz="2400"/>
              <a:t>Doing your best with the time you have and then moving on.</a:t>
            </a:r>
          </a:p>
          <a:p>
            <a:pPr indent="-381000" lvl="1" marL="914400" rtl="0">
              <a:spcBef>
                <a:spcPts val="0"/>
              </a:spcBef>
              <a:buSzPct val="100000"/>
            </a:pPr>
            <a:r>
              <a:rPr lang="en-US" sz="2400"/>
              <a:t>Setting high standards and embracing mistakes along the way.</a:t>
            </a:r>
          </a:p>
          <a:p>
            <a:pPr indent="-381000" lvl="1" marL="914400" rtl="0">
              <a:spcBef>
                <a:spcPts val="0"/>
              </a:spcBef>
              <a:buSzPct val="100000"/>
            </a:pPr>
            <a:r>
              <a:rPr lang="en-US" sz="2400"/>
              <a:t>Keeping your world organized and in order.</a:t>
            </a:r>
          </a:p>
          <a:p>
            <a:pPr indent="-381000" lvl="1" marL="914400">
              <a:spcBef>
                <a:spcPts val="0"/>
              </a:spcBef>
              <a:buSzPct val="100000"/>
            </a:pPr>
            <a:r>
              <a:rPr lang="en-US" sz="2400"/>
              <a:t>Understanding effort is required to learn and grow.</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628650" y="247050"/>
            <a:ext cx="7886700" cy="919200"/>
          </a:xfrm>
          <a:prstGeom prst="rect">
            <a:avLst/>
          </a:prstGeom>
        </p:spPr>
        <p:txBody>
          <a:bodyPr anchorCtr="0" anchor="ctr" bIns="91425" lIns="91425" rIns="91425" tIns="91425">
            <a:noAutofit/>
          </a:bodyPr>
          <a:lstStyle/>
          <a:p>
            <a:pPr lvl="0">
              <a:spcBef>
                <a:spcPts val="0"/>
              </a:spcBef>
              <a:buNone/>
            </a:pPr>
            <a:r>
              <a:rPr lang="en-US" sz="3000"/>
              <a:t>Unhealthy Perfectionism - When we see... </a:t>
            </a:r>
          </a:p>
        </p:txBody>
      </p:sp>
      <p:sp>
        <p:nvSpPr>
          <p:cNvPr id="224" name="Shape 224"/>
          <p:cNvSpPr txBox="1"/>
          <p:nvPr>
            <p:ph idx="1" type="body"/>
          </p:nvPr>
        </p:nvSpPr>
        <p:spPr>
          <a:xfrm>
            <a:off x="174725" y="1266775"/>
            <a:ext cx="8823600" cy="5426700"/>
          </a:xfrm>
          <a:prstGeom prst="rect">
            <a:avLst/>
          </a:prstGeom>
        </p:spPr>
        <p:txBody>
          <a:bodyPr anchorCtr="0" anchor="t" bIns="91425" lIns="91425" rIns="91425" tIns="91425">
            <a:noAutofit/>
          </a:bodyPr>
          <a:lstStyle/>
          <a:p>
            <a:pPr indent="-368300" lvl="0" marL="457200" rtl="0">
              <a:spcBef>
                <a:spcPts val="0"/>
              </a:spcBef>
              <a:buSzPct val="100000"/>
            </a:pPr>
            <a:r>
              <a:rPr lang="en-US" sz="2200"/>
              <a:t>A state of anxiety about making errors or mistakes.</a:t>
            </a:r>
          </a:p>
          <a:p>
            <a:pPr indent="-368300" lvl="0" marL="457200" rtl="0">
              <a:spcBef>
                <a:spcPts val="0"/>
              </a:spcBef>
              <a:buSzPct val="100000"/>
            </a:pPr>
            <a:r>
              <a:rPr lang="en-US" sz="2200"/>
              <a:t>Having extremely high standards that may be unrealistic or require more time and effort than available.</a:t>
            </a:r>
          </a:p>
          <a:p>
            <a:pPr indent="-368300" lvl="0" marL="457200" rtl="0">
              <a:spcBef>
                <a:spcPts val="0"/>
              </a:spcBef>
              <a:buSzPct val="100000"/>
            </a:pPr>
            <a:r>
              <a:rPr lang="en-US" sz="2200"/>
              <a:t>Perception that others have extremely high expectations of them. </a:t>
            </a:r>
          </a:p>
          <a:p>
            <a:pPr indent="-368300" lvl="0" marL="457200" rtl="0">
              <a:spcBef>
                <a:spcPts val="0"/>
              </a:spcBef>
              <a:buSzPct val="100000"/>
            </a:pPr>
            <a:r>
              <a:rPr lang="en-US" sz="2200"/>
              <a:t>Difficulty hearing feedback - focuses on feedback as criticism.</a:t>
            </a:r>
          </a:p>
          <a:p>
            <a:pPr indent="-368300" lvl="0" marL="457200" rtl="0">
              <a:spcBef>
                <a:spcPts val="0"/>
              </a:spcBef>
              <a:buSzPct val="100000"/>
            </a:pPr>
            <a:r>
              <a:rPr lang="en-US" sz="2200"/>
              <a:t>Questioning own judgments.</a:t>
            </a:r>
          </a:p>
          <a:p>
            <a:pPr indent="-368300" lvl="0" marL="457200" rtl="0">
              <a:spcBef>
                <a:spcPts val="0"/>
              </a:spcBef>
              <a:buSzPct val="100000"/>
            </a:pPr>
            <a:r>
              <a:rPr lang="en-US" sz="2200"/>
              <a:t>Lack of coping strategies when “stuck” or overwhelmed.</a:t>
            </a:r>
          </a:p>
          <a:p>
            <a:pPr indent="-368300" lvl="0" marL="457200" rtl="0">
              <a:spcBef>
                <a:spcPts val="0"/>
              </a:spcBef>
              <a:buSzPct val="100000"/>
            </a:pPr>
            <a:r>
              <a:rPr lang="en-US" sz="2200"/>
              <a:t>A constant need for approval- focus is NOT on learning.</a:t>
            </a:r>
          </a:p>
          <a:p>
            <a:pPr indent="-368300" lvl="0" marL="457200" rtl="0">
              <a:spcBef>
                <a:spcPts val="0"/>
              </a:spcBef>
              <a:buSzPct val="100000"/>
            </a:pPr>
            <a:r>
              <a:rPr lang="en-US" sz="2200"/>
              <a:t>Perceiving one’s work is never good enough.</a:t>
            </a:r>
          </a:p>
          <a:p>
            <a:pPr indent="-368300" lvl="0" marL="457200" rtl="0">
              <a:spcBef>
                <a:spcPts val="0"/>
              </a:spcBef>
              <a:buSzPct val="100000"/>
            </a:pPr>
            <a:r>
              <a:rPr lang="en-US" sz="2200"/>
              <a:t>Feeling guilty if not engaged in meaningful work at all times.</a:t>
            </a:r>
          </a:p>
          <a:p>
            <a:pPr indent="-368300" lvl="0" marL="457200" rtl="0">
              <a:spcBef>
                <a:spcPts val="0"/>
              </a:spcBef>
              <a:buSzPct val="100000"/>
            </a:pPr>
            <a:r>
              <a:rPr lang="en-US" sz="2200"/>
              <a:t>Having a compulsive drive to achieve, where personal. value is based on what is produced or accomplished.</a:t>
            </a:r>
          </a:p>
          <a:p>
            <a:pPr indent="-368300" lvl="0" marL="457200">
              <a:spcBef>
                <a:spcPts val="0"/>
              </a:spcBef>
              <a:buSzPct val="100000"/>
            </a:pPr>
            <a:r>
              <a:rPr lang="en-US" sz="2200"/>
              <a:t>Not being able to start or quitting as soon as the work becomes difficult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